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 snapToGrid="0">
      <p:cViewPr>
        <p:scale>
          <a:sx n="100" d="100"/>
          <a:sy n="100" d="100"/>
        </p:scale>
        <p:origin x="3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9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2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8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6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8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9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7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2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8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099"/>
            <a:ext cx="750577" cy="75990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61" y="3435957"/>
            <a:ext cx="3306282" cy="33062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6918443" y="728134"/>
            <a:ext cx="1414259" cy="15725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34" y="1030288"/>
            <a:ext cx="832896" cy="95000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5224824" y="705142"/>
            <a:ext cx="1416605" cy="15584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22" y="957399"/>
            <a:ext cx="1038221" cy="109324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3675321" y="2482622"/>
            <a:ext cx="1334929" cy="15466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10" y="2775034"/>
            <a:ext cx="1134037" cy="1014640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1993686" y="696936"/>
            <a:ext cx="1424346" cy="15435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273998" y="682893"/>
            <a:ext cx="1424346" cy="15447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1" y="933640"/>
            <a:ext cx="1043164" cy="126231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6931168" y="2508420"/>
            <a:ext cx="1406228" cy="15478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3648559" y="690559"/>
            <a:ext cx="1331850" cy="15562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7" t="26723" r="29095" b="-1"/>
          <a:stretch/>
        </p:blipFill>
        <p:spPr>
          <a:xfrm>
            <a:off x="3976583" y="967029"/>
            <a:ext cx="834899" cy="107767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62" y="245341"/>
            <a:ext cx="2096386" cy="209638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2071522" y="2480168"/>
            <a:ext cx="1322209" cy="15504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5272021" y="2481434"/>
            <a:ext cx="1322209" cy="15478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14222" r="16000" b="12667"/>
          <a:stretch/>
        </p:blipFill>
        <p:spPr>
          <a:xfrm>
            <a:off x="5550961" y="2751469"/>
            <a:ext cx="786503" cy="92345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37" y="2821067"/>
            <a:ext cx="1047904" cy="104790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310536" y="2472575"/>
            <a:ext cx="1416605" cy="1573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03" y="2167443"/>
            <a:ext cx="1298100" cy="10033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 descr="Изображение выглядит как строительство, окно&#10;&#10;Автоматически созданное описание">
            <a:extLst>
              <a:ext uri="{FF2B5EF4-FFF2-40B4-BE49-F238E27FC236}">
                <a16:creationId xmlns:a16="http://schemas.microsoft.com/office/drawing/2014/main" id="{045C4A2B-33A5-D329-9B6F-CACA6C8B7CC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6" y="2797916"/>
            <a:ext cx="1016694" cy="101669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C9CBDDCC-9355-F932-8DAA-BA5615E8AD7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309" y="2800438"/>
            <a:ext cx="960878" cy="9909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D91245D2-D1BE-CF2D-D405-68FDC0A509A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59" y="913102"/>
            <a:ext cx="1111189" cy="11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2024-08-26T12:59:58Z</dcterms:created>
  <dcterms:modified xsi:type="dcterms:W3CDTF">2024-11-28T20:35:49Z</dcterms:modified>
</cp:coreProperties>
</file>