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Персонаж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49" y="3581923"/>
            <a:ext cx="2922139" cy="292213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