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27936" y="3644978"/>
            <a:ext cx="2402840" cy="240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