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9E732-A8A7-401D-9F60-91351B62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BF1141F-90DE-462B-8ED0-D9AA081F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038600" y="540232"/>
            <a:ext cx="6841436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3B9D8B-B99B-4372-94FA-F5ED14460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8473"/>
          <a:stretch/>
        </p:blipFill>
        <p:spPr>
          <a:xfrm>
            <a:off x="4439783" y="2292626"/>
            <a:ext cx="3511521" cy="293614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31A0C8-6C69-400C-871D-2AD638ED1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9514" y="3760699"/>
            <a:ext cx="1100260" cy="1341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A09BF-9776-418C-A8DE-7FD10BB61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5958" r="17825" b="5183"/>
          <a:stretch/>
        </p:blipFill>
        <p:spPr>
          <a:xfrm>
            <a:off x="8183219" y="2406058"/>
            <a:ext cx="2040835" cy="28227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51C8AF-F865-44C6-8867-789357CA3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671">
            <a:off x="8564828" y="630335"/>
            <a:ext cx="1341781" cy="1341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94A4AB-A240-4CCD-8F49-5CBA8B2F1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91" y="2617525"/>
            <a:ext cx="1028721" cy="1030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865267-EAAB-44CE-AB22-5B1AA707A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1" y="1132014"/>
            <a:ext cx="1979934" cy="1781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C608CB-0152-48A8-B0D1-4DA2A5196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497">
            <a:off x="5074090" y="1538179"/>
            <a:ext cx="1956751" cy="1467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D8A8DE-9D62-4693-B949-23E0412283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74" y="4361080"/>
            <a:ext cx="1341781" cy="13417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C680BC5-01B0-4C23-B958-545321A34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23" y="1571342"/>
            <a:ext cx="1426588" cy="14265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D059F4-F6DE-423A-BC1B-9BF47C487D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2425">
            <a:off x="8157637" y="1382658"/>
            <a:ext cx="1778603" cy="17786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75715FD-736A-4F12-8A2B-6C760D339B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05" y="3449737"/>
            <a:ext cx="1341781" cy="134178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183D85A-AFF1-456B-A8BE-868BE027A3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124">
            <a:off x="8648797" y="1932569"/>
            <a:ext cx="1195818" cy="119581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7DC7666-72A3-4B5B-BC95-C7953A765C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5" y="4060336"/>
            <a:ext cx="1431969" cy="1341781"/>
          </a:xfrm>
          <a:prstGeom prst="rect">
            <a:avLst/>
          </a:prstGeom>
        </p:spPr>
      </p:pic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48525" y="5079157"/>
            <a:ext cx="1009182" cy="10189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BC6DC58-C084-4DE8-94BC-6EC92205D9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2720874"/>
            <a:ext cx="859521" cy="859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30513" y="731180"/>
            <a:ext cx="5416643" cy="51857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BB94E6-5BE0-47A9-ADAE-98B0145F12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" y="2284842"/>
            <a:ext cx="3841978" cy="38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2024-05-11T08:47:25Z</dcterms:created>
  <dcterms:modified xsi:type="dcterms:W3CDTF">2024-07-23T19:47:38Z</dcterms:modified>
</cp:coreProperties>
</file>