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25.06.2025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007991" y="305661"/>
            <a:ext cx="1688134" cy="17064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043" y="2657978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769" y="48155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6451" y="4875686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uk-UA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uk-UA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7" y="3088293"/>
            <a:ext cx="3229275" cy="32292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843718" y="1148967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632671" y="2294008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88" y="2476435"/>
            <a:ext cx="915396" cy="7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42E76C-7F24-44FF-8BE1-51C9141A1C81}"/>
</file>

<file path=customXml/itemProps2.xml><?xml version="1.0" encoding="utf-8"?>
<ds:datastoreItem xmlns:ds="http://schemas.openxmlformats.org/officeDocument/2006/customXml" ds:itemID="{7E4625C1-8F5B-4E67-BE97-CE452E030347}"/>
</file>

<file path=customXml/itemProps3.xml><?xml version="1.0" encoding="utf-8"?>
<ds:datastoreItem xmlns:ds="http://schemas.openxmlformats.org/officeDocument/2006/customXml" ds:itemID="{97EA8027-25BC-45B9-B911-2ED2EA3A552C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2024-04-15T16:33:05Z</dcterms:created>
  <dcterms:modified xsi:type="dcterms:W3CDTF">2025-06-25T10:32:14Z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