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8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4419-B6FD-41EF-9723-7922842ED91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06FE-674D-46DF-9D9B-3D4A48331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166" y="2972425"/>
            <a:ext cx="3782580" cy="37825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6026139" y="-78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984693" y="655622"/>
            <a:ext cx="3537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Натягнiть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мене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злякає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завiрюха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984693" y="634827"/>
            <a:ext cx="311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Рятуючись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спеки,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Одягаються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штани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224750" y="532853"/>
            <a:ext cx="2622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сосні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росте,</a:t>
            </a:r>
            <a:b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гарно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ховається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голках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107854" y="401921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рофесія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складна,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Вугілля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шахті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добуває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84693" y="363118"/>
            <a:ext cx="3224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краватка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комірець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обіймати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лиш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тоді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бувають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243751" y="412672"/>
            <a:ext cx="2357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то за сорочка —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ніврочку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ноги </a:t>
            </a:r>
            <a:r>
              <a:rPr lang="ru-RU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вбрали</a:t>
            </a:r>
            <a:r>
              <a:rPr lang="ru-RU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ту сорочку.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45" y="898602"/>
            <a:ext cx="3669991" cy="37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2024-12-11T20:28:49Z</dcterms:created>
  <dcterms:modified xsi:type="dcterms:W3CDTF">2024-12-11T20:31:48Z</dcterms:modified>
</cp:coreProperties>
</file>