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6" y="3107825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02" y="4207176"/>
            <a:ext cx="2183194" cy="21831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294" y="4794899"/>
            <a:ext cx="2071093" cy="15533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60" y="4451113"/>
            <a:ext cx="1939257" cy="1939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43098" y="2985685"/>
            <a:ext cx="1670778" cy="16707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713980" y="2292985"/>
            <a:ext cx="41402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D9DC8D-0728-460C-96F7-B2431B946B4D}"/>
</file>

<file path=customXml/itemProps2.xml><?xml version="1.0" encoding="utf-8"?>
<ds:datastoreItem xmlns:ds="http://schemas.openxmlformats.org/officeDocument/2006/customXml" ds:itemID="{BDE015B7-AFB5-407A-98C7-A8C46A5FD8DD}"/>
</file>

<file path=customXml/itemProps3.xml><?xml version="1.0" encoding="utf-8"?>
<ds:datastoreItem xmlns:ds="http://schemas.openxmlformats.org/officeDocument/2006/customXml" ds:itemID="{6FA1CC5F-78EA-46E1-831F-14971C2F93C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2024-06-19T10:04:28Z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