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9317" y="3615925"/>
              <a:ext cx="970220" cy="97022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265" y="3535680"/>
            <a:ext cx="2402840" cy="240284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2024-04-19T20:09:00Z</dcterms:created>
  <dcterms:modified xsi:type="dcterms:W3CDTF">2025-07-11T15:07:37Z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