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084891-6947-D5A4-C217-50DC30572718}" v="7" dt="2025-10-22T15:48:51.597"/>
    <p1510:client id="{AFB317E5-B88A-BF21-EC76-191F8B3CD611}" v="1" dt="2025-10-22T15:49:06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0084891-6947-D5A4-C217-50DC30572718}"/>
    <pc:docChg chg="modSld">
      <pc:chgData name="somovaasya3" userId="S::somovaasya3_gmail.com#ext#@slideedu.onmicrosoft.com::05b36399-d501-4a7b-87fd-615099445ab5" providerId="AD" clId="Web-{30084891-6947-D5A4-C217-50DC30572718}" dt="2025-10-22T15:48:51.597" v="5" actId="1076"/>
      <pc:docMkLst>
        <pc:docMk/>
      </pc:docMkLst>
      <pc:sldChg chg="modSp">
        <pc:chgData name="somovaasya3" userId="S::somovaasya3_gmail.com#ext#@slideedu.onmicrosoft.com::05b36399-d501-4a7b-87fd-615099445ab5" providerId="AD" clId="Web-{30084891-6947-D5A4-C217-50DC30572718}" dt="2025-10-22T15:48:51.597" v="5" actId="1076"/>
        <pc:sldMkLst>
          <pc:docMk/>
          <pc:sldMk cId="2845205210" sldId="256"/>
        </pc:sldMkLst>
        <pc:spChg chg="mod">
          <ac:chgData name="somovaasya3" userId="S::somovaasya3_gmail.com#ext#@slideedu.onmicrosoft.com::05b36399-d501-4a7b-87fd-615099445ab5" providerId="AD" clId="Web-{30084891-6947-D5A4-C217-50DC30572718}" dt="2025-10-22T15:48:48.894" v="4" actId="1076"/>
          <ac:spMkLst>
            <pc:docMk/>
            <pc:sldMk cId="2845205210" sldId="256"/>
            <ac:spMk id="38" creationId="{DB67D6FF-782B-7923-03F2-464A8F0D1568}"/>
          </ac:spMkLst>
        </pc:spChg>
        <pc:picChg chg="mod">
          <ac:chgData name="somovaasya3" userId="S::somovaasya3_gmail.com#ext#@slideedu.onmicrosoft.com::05b36399-d501-4a7b-87fd-615099445ab5" providerId="AD" clId="Web-{30084891-6947-D5A4-C217-50DC30572718}" dt="2025-10-22T15:48:43.003" v="3" actId="1076"/>
          <ac:picMkLst>
            <pc:docMk/>
            <pc:sldMk cId="2845205210" sldId="256"/>
            <ac:picMk id="3" creationId="{A601670C-D874-AC2A-9F78-A1D7137262F5}"/>
          </ac:picMkLst>
        </pc:picChg>
        <pc:picChg chg="mod">
          <ac:chgData name="somovaasya3" userId="S::somovaasya3_gmail.com#ext#@slideedu.onmicrosoft.com::05b36399-d501-4a7b-87fd-615099445ab5" providerId="AD" clId="Web-{30084891-6947-D5A4-C217-50DC30572718}" dt="2025-10-22T15:48:51.597" v="5" actId="1076"/>
          <ac:picMkLst>
            <pc:docMk/>
            <pc:sldMk cId="2845205210" sldId="256"/>
            <ac:picMk id="66" creationId="{3E236DE1-4AB8-9513-DE64-3924357AE542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AFB317E5-B88A-BF21-EC76-191F8B3CD611}"/>
    <pc:docChg chg="modSld">
      <pc:chgData name="somovaasya3" userId="S::somovaasya3_gmail.com#ext#@slideedu.onmicrosoft.com::05b36399-d501-4a7b-87fd-615099445ab5" providerId="AD" clId="Web-{AFB317E5-B88A-BF21-EC76-191F8B3CD611}" dt="2025-10-22T15:49:06.529" v="0" actId="1076"/>
      <pc:docMkLst>
        <pc:docMk/>
      </pc:docMkLst>
      <pc:sldChg chg="modSp">
        <pc:chgData name="somovaasya3" userId="S::somovaasya3_gmail.com#ext#@slideedu.onmicrosoft.com::05b36399-d501-4a7b-87fd-615099445ab5" providerId="AD" clId="Web-{AFB317E5-B88A-BF21-EC76-191F8B3CD611}" dt="2025-10-22T15:49:06.529" v="0" actId="1076"/>
        <pc:sldMkLst>
          <pc:docMk/>
          <pc:sldMk cId="2845205210" sldId="256"/>
        </pc:sldMkLst>
        <pc:picChg chg="mod">
          <ac:chgData name="somovaasya3" userId="S::somovaasya3_gmail.com#ext#@slideedu.onmicrosoft.com::05b36399-d501-4a7b-87fd-615099445ab5" providerId="AD" clId="Web-{AFB317E5-B88A-BF21-EC76-191F8B3CD611}" dt="2025-10-22T15:49:06.529" v="0" actId="1076"/>
          <ac:picMkLst>
            <pc:docMk/>
            <pc:sldMk cId="2845205210" sldId="256"/>
            <ac:picMk id="5" creationId="{01FADBD3-F98D-F499-E869-81617811A39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ADBD3-F98D-F499-E869-81617811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00" y="2946302"/>
            <a:ext cx="3734588" cy="373458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08" y="1541120"/>
            <a:ext cx="1766821" cy="176682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A cartoon of a catfish&#10;&#10;AI-generated content may be incorrect.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5519" y="4369745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1" y="1325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8261" y="3947542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9" y="4223805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34" y="1510330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47" y="4347112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3C0324-9C2B-4ADF-BA58-684DB8B9F9F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C881CA1-251D-4AF2-8078-9869DE58D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5D6832-AA05-4979-9395-58E30937EC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2025-01-16T19:17:12Z</dcterms:created>
  <dcterms:modified xsi:type="dcterms:W3CDTF">2025-10-22T15:49:09Z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