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634B-5FA3-498E-913E-9D20AB5D716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AAA-BA60-41DE-922E-3754BF6F0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8D5E-DA75-232F-05E9-3370C045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72C494-65A2-7473-6899-6EF0E1D66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7FF48-3FC6-5FEE-418D-C6B6BC5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7659D-6844-E4B7-3485-35F3185E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ABDB59-40F4-A89C-DB93-BA6E9272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6E56-B3D2-ACB1-3BFF-EE0BB84F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15407F-B65B-3E3E-3437-46AC8518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C77EA-E45D-4EC7-CF22-350ED9AE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61834F-616E-F9C8-CCA7-9D9215D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3BC41C-4DB1-8999-6B0F-F483A7B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401C01-FB8B-701B-595F-6F7EF8BAE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C2254A-94D3-9467-CBF0-A264B98E1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C25B1C-08ED-FBE9-35C1-AE529434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CE782B-78E1-29A2-776D-A23C2316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AD185D-9DB5-42F7-A166-EA996FBF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8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78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B4827-F597-6DC7-B2D7-8E52120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2DE83F-08F8-EBA2-4D1E-2794619C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AB4C4-A3C7-A033-0BC2-BA45DA6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C0E7A8-039C-F987-BB6C-B107ED60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799CFA-811E-C83D-6FCC-C58A01AB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9F927-3553-459E-F02B-D21FD30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3BF1E-22C5-BE3A-23FA-52C1E4B0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99257D-05EB-32FB-EA35-11316C4A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231300-6351-51C8-46E7-8C8B5D61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575214-D57F-08F5-9A3C-4AD2BE68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46AB-1C2B-90CF-F32C-5B068DBC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1FCBC6-4654-CC16-733C-02A62736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93EE00-4838-7986-916F-9CB8E6A9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70460D-3B07-0005-E569-07D0EAE0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A4C03D-C9A8-4BC6-4B09-01AFBAEE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E3DDF-2953-6F64-1254-A8DBC5C0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F4130-DE2B-B253-216B-95C2188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55ECAE-1223-31CD-E394-4133DFD9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FB857-129C-11B6-753E-7017C4C9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78A8BF-497E-68E1-8CAF-2E162370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3CD8442-29FF-92DB-1929-BFE984373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9D54998-FE0A-0857-918B-FD4BBE6D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E1A3ECE-FD23-1898-093F-44B0BCAB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F38C5F2-198B-FFDE-D1F7-AE3E4911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7757-75AC-BEF0-62E1-5CE38DE3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6AA8E4-44B2-3A5E-9C11-83572843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5FBDBB-A7A9-B483-8B61-F817357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D388F1-A8CD-9176-D2BA-A0A2E080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CAFE7D-2CCA-6FA2-0FA9-A67D835E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72089A2-1F05-414D-B3DD-3F004F0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6D1896-EBC0-E19F-08D9-F7A31D6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EB25-A59A-078B-C48B-1FD03981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F98C38-D1C2-AE52-C2BA-86B36D6D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E23542-61C6-CD8B-B9A9-4F9379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B9CE34-B8AE-52F7-31C5-F9AC3C3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88E60-362E-41B5-EAD4-BE2DB314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104EA8-F288-A0B0-0F25-D598EB1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53D7-19CB-01F6-51F6-AEC9C94C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282503-004D-E610-8595-6C0605452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F7954E-A6B7-63A3-ED5A-557A7338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33190-09AC-93D1-8E40-6AFC737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5268AF-84D1-F2B6-E509-338F2E6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946D20-C29C-6019-05E6-0CF86A6C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12AAD7-5C45-B8FD-EF64-F1D1654F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502689A-D762-CD26-E3C9-2D7B40B2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93C08E-10D5-CACE-8A9A-6352E7CE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2D3A1-FF16-4178-A653-3529CA5D05CC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9D5EF4-8509-AB36-F37C-60B1993C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F0430-97AC-4F0A-6133-17754222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08FA9B-30FC-1427-3C80-CF0E07779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92F522DC-8841-241D-BD6E-3C78135BA8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B343F-DC21-9A01-FE7B-0B191D62C2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36A94A-DDC5-022D-76DC-0878FFE2A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291" y="703956"/>
            <a:ext cx="1567011" cy="156701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9BBA88D-B537-9D57-DCA9-B70B094BC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7" y="2632070"/>
            <a:ext cx="1804952" cy="180495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9E6D164-9305-CA11-82AD-48D70759F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10" y="4619302"/>
            <a:ext cx="1951623" cy="1951623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1DBF8E7-CA3F-A0E0-624F-10D4C95A0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27AD7C-731F-9FAF-96AC-56071B093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9310" y="5889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FC17A87-38E5-2A99-5EBB-F7A1753D7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263207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4DFD386-C597-4A0B-AF27-55C11F68A8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1516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291BBB5-6DE1-F802-DA7E-032ECBE3A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465934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AEC5264-29A2-D96C-1FFC-16BA630FD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464358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A4B685-53C9-E09D-3006-B32D68380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24" y="4692637"/>
            <a:ext cx="1804952" cy="180495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BE8EAA-1B26-9531-17A6-5996767FF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72" y="645033"/>
            <a:ext cx="1804952" cy="18049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63FA3C-8E13-F2F3-35CC-BBAFBDF27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1615" y="2800088"/>
            <a:ext cx="1567011" cy="156701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35591A5-9B53-291A-3B9B-BBBA4B3D9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65" y="4827366"/>
            <a:ext cx="1567011" cy="156701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267E34A-8FE0-7D30-D01C-A234D0B6FB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88" y="2603308"/>
            <a:ext cx="1951623" cy="195162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40B6985-677E-F696-A658-476FBFD10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51" y="588558"/>
            <a:ext cx="1951623" cy="1951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45ED3-EEA7-8E63-2CFD-05CC29A3CE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9" y="1805984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2024-04-19T12:38:16Z</dcterms:created>
  <dcterms:modified xsi:type="dcterms:W3CDTF">2025-07-30T08:53:51Z</dcterms:modified>
</cp:coreProperties>
</file>