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 память" id="{40335459-032D-4116-88C3-F9437AE89361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99FF"/>
    <a:srgbClr val="9966FF"/>
    <a:srgbClr val="7575FF"/>
    <a:srgbClr val="B495D7"/>
    <a:srgbClr val="FF7C80"/>
    <a:srgbClr val="F5C3C3"/>
    <a:srgbClr val="FFFFEB"/>
    <a:srgbClr val="93B078"/>
    <a:srgbClr val="B9C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474" y="84"/>
      </p:cViewPr>
      <p:guideLst>
        <p:guide orient="horz" pos="96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B810F-78F7-492B-ACD8-6174C6B49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EA8AED-3BF1-4DB5-957D-BD59C4AEC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04DB7-7E8C-4B9A-A0F3-7A45E809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12B7F-0E90-49F8-91C2-28632AB9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5234F-942D-4047-AF75-0019BAC4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6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C36B1-FE3A-46BF-A4DF-A3AAA7AE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3BD93F-179C-41AC-9329-EECA8C78A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F3FA92-5E6E-4791-AAFA-8F6FBA86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60061-0B14-4DF1-8D25-5BAA94BE7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01D71-A4F4-4433-A392-5529DBB9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0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6DCDA7-450D-4730-89BD-836E66512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5C6261-79AC-4837-BAB8-24CFA5D78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749EB3-5450-4D1F-B7BB-1593DDB2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E60DAA-D682-446C-9B49-43B95954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D49670-931F-4E92-86F1-EFD6517C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4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A08C6-A724-4A12-AB3E-AFE47A7E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A49A17-B13A-46D7-8FC4-B26190090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4C96A6-DF6A-4869-8370-DDF2DAF5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7DA07-F61B-4532-A789-72F67E7F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F2600-2FF0-4768-A1B1-59ABC74B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4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C2138-9D9A-4BE5-B27D-458ECC17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F367E8-D0C8-439F-BD93-998855A8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8EA976-B958-47B6-B950-8255C311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30222-CBCE-48EA-A802-CA2CDF17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573D1C-8859-411D-BA6C-C1BD624FE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3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B18FB-4D07-4D62-937B-E1031D2D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93D97-84EE-421F-8ACA-5BFC5FA9D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7D7147-6BCA-4B3B-BEFC-4032ECA70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BEE5C8-9EC3-4254-B601-904CBD1FA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ACE5C3-1F2D-4121-82B1-52A8F23D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E52D4-65C4-401C-8CF5-F2FEA9D7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06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69ED0-4B6A-4D4D-8143-1499154B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C257A0-26FE-4632-B635-CDAC91260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C950A2-719A-4777-9E34-C1B79A4D0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A94E7A-6B77-4A33-A848-84A712711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9ECEE4-8DB0-445D-A060-91496E992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C3BED-BF44-4B83-8686-DD14CAACF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C7089C-E590-4DE1-95FA-341FAFA30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F4A911-641C-4FC7-8428-D013E0D7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A077E-562F-4D5B-9A67-30CF64A06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68350A-2813-42E7-B944-D832D64F5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D6024E-B3A9-4078-BE7C-E7308B82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6097CF-22CD-4323-9748-F95A1029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25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E27BEF-FF12-46A7-B697-A53E8CA3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C44A1D-EBB6-4290-B10B-06887F1E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DEF487-98A1-41E3-AB2C-1F78A5AD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3A3E0-99CE-459A-B40A-93157E80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AB3886-3C2D-4FEF-9840-3E36EB0D0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1977F-D82F-4F56-B094-895043626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417423-1239-43CE-B82B-829C37A0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45A59C-B604-48AA-BA53-6E657825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F0DB93-8EB8-4724-A0C1-AFE2DAE1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3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9171F-DE88-4168-ABAE-C7A53E434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345B3C-3FC6-4643-A290-3FDBAFFE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96B5DF-7A87-49D0-AD83-894FA34F3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37217-BD83-4A08-A020-6CEC2DD9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266379-7E9A-4D15-A379-B2E06B2F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CDDE9-C869-443A-867C-ED37C116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5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B1988-0D79-4107-87BD-92F08DA8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B382D1-F2BD-478E-8012-83D9FB49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68FD2-4B0B-43BF-B7BC-383C484B7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A25-B220-4938-B482-224A22A3DF24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AED669-2924-49E6-AF16-5CBCFD07A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515CEC-4A94-4E05-9080-B25326AA2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8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3A55DD-B090-4894-ABEC-00D16978C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C6B036-6B19-4276-BED0-850B78723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7456" y="3378294"/>
            <a:ext cx="3440343" cy="34403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2" name="Picture 4" descr="Стрелка клипарт-картинка. Бесплатная загрузка. | Creazilla">
            <a:extLst>
              <a:ext uri="{FF2B5EF4-FFF2-40B4-BE49-F238E27FC236}">
                <a16:creationId xmlns:a16="http://schemas.microsoft.com/office/drawing/2014/main" id="{E8254E34-EAEF-45DE-80FB-719A26E20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82817" y="2806709"/>
            <a:ext cx="796636" cy="79663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2343B576-C81B-40EA-9CF0-5CB99C5BB6AD}"/>
              </a:ext>
            </a:extLst>
          </p:cNvPr>
          <p:cNvSpPr/>
          <p:nvPr/>
        </p:nvSpPr>
        <p:spPr>
          <a:xfrm>
            <a:off x="646111" y="1411940"/>
            <a:ext cx="1369885" cy="13756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2FC4FBE-7D02-43DC-9A4F-1293FEB32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719" y="1549425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57E6FA7D-AF5F-4870-8F66-448B54C1CAA9}"/>
              </a:ext>
            </a:extLst>
          </p:cNvPr>
          <p:cNvSpPr/>
          <p:nvPr/>
        </p:nvSpPr>
        <p:spPr>
          <a:xfrm>
            <a:off x="2127690" y="1411940"/>
            <a:ext cx="1369885" cy="13756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D6F5662-3E58-4C6F-B594-5D3D9D74E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298" y="1549425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84C1B00D-BFB7-4DBB-92E4-C797FA7550B5}"/>
              </a:ext>
            </a:extLst>
          </p:cNvPr>
          <p:cNvSpPr/>
          <p:nvPr/>
        </p:nvSpPr>
        <p:spPr>
          <a:xfrm>
            <a:off x="3611331" y="1411940"/>
            <a:ext cx="1369885" cy="13756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087883A-CDF4-488C-A6E1-77B257F90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5939" y="1549425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17BE582-C9E1-4013-B905-9FEE36CDFE83}"/>
              </a:ext>
            </a:extLst>
          </p:cNvPr>
          <p:cNvSpPr/>
          <p:nvPr/>
        </p:nvSpPr>
        <p:spPr>
          <a:xfrm>
            <a:off x="5092910" y="1411940"/>
            <a:ext cx="1369885" cy="13756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9C51385-AFA0-443B-9EAB-8AFBE58B9A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942" y="1549425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697F729B-D0C7-4DA0-BE0F-4B9803922A65}"/>
              </a:ext>
            </a:extLst>
          </p:cNvPr>
          <p:cNvSpPr/>
          <p:nvPr/>
        </p:nvSpPr>
        <p:spPr>
          <a:xfrm>
            <a:off x="6613138" y="1411940"/>
            <a:ext cx="1369885" cy="13756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69C8CBC-2DB0-4803-A94F-8867E22A3C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7746" y="1549425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1653817-18F9-4B3F-97AC-68892B30BA45}"/>
              </a:ext>
            </a:extLst>
          </p:cNvPr>
          <p:cNvSpPr/>
          <p:nvPr/>
        </p:nvSpPr>
        <p:spPr>
          <a:xfrm>
            <a:off x="646111" y="3179471"/>
            <a:ext cx="7202302" cy="3440343"/>
          </a:xfrm>
          <a:prstGeom prst="roundRect">
            <a:avLst>
              <a:gd name="adj" fmla="val 10811"/>
            </a:avLst>
          </a:prstGeom>
          <a:solidFill>
            <a:srgbClr val="FFFFEB"/>
          </a:solidFill>
          <a:ln w="76200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6AB6FF2-E1F2-4E85-9495-C19CC4A62B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023" y="3577119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0AE4D82-FFED-4390-9DF0-766EA4BE4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426" y="4899642"/>
            <a:ext cx="1492560" cy="1492560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17C5B8-BD03-49C7-B4FC-4A4F56C08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2795" y="5051782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953B946-E431-40D8-946C-6FD1E3F89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825" y="5098466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8F51297-E990-4CE0-B621-7E038B84ED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0381" y="3603345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7F56DB0-6B19-4B63-98E3-2AD11816EE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7637" y="3489223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577D435-192B-4D5C-9DB5-AC4B0E0F8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087" y="4915469"/>
            <a:ext cx="1100667" cy="1100667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B53AB46-1905-4C73-84E3-724B50B13C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424" y="3663984"/>
            <a:ext cx="2383704" cy="2383704"/>
          </a:xfrm>
          <a:prstGeom prst="rect">
            <a:avLst/>
          </a:prstGeom>
          <a:effectLst>
            <a:glow rad="127000">
              <a:srgbClr val="C00000">
                <a:alpha val="41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748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3" grpId="0" animBg="1"/>
      <p:bldP spid="53" grpId="1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 Light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агния Ракитина</dc:creator>
  <cp:lastModifiedBy>Alyona Budanova</cp:lastModifiedBy>
  <cp:revision>46</cp:revision>
  <dcterms:created xsi:type="dcterms:W3CDTF">2023-11-01T10:03:59Z</dcterms:created>
  <dcterms:modified xsi:type="dcterms:W3CDTF">2024-11-18T08:29:26Z</dcterms:modified>
</cp:coreProperties>
</file>