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DD640-9AD0-A7DE-592E-1FD107F09BF1}" v="7" dt="2025-10-14T16:58:2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6FBDD640-9AD0-A7DE-592E-1FD107F09BF1}"/>
    <pc:docChg chg="modSld">
      <pc:chgData name="syta.marianna" userId="S::syta.marianna_gmail.com#ext#@slideedu.onmicrosoft.com::df3fcb8e-702e-40fc-ad48-093d0405acb5" providerId="AD" clId="Web-{6FBDD640-9AD0-A7DE-592E-1FD107F09BF1}" dt="2025-10-14T16:58:20.064" v="6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6FBDD640-9AD0-A7DE-592E-1FD107F09BF1}" dt="2025-10-14T16:58:20.064" v="6" actId="1076"/>
        <pc:sldMkLst>
          <pc:docMk/>
          <pc:sldMk cId="0" sldId="312"/>
        </pc:sldMkLst>
        <pc:picChg chg="mod">
          <ac:chgData name="syta.marianna" userId="S::syta.marianna_gmail.com#ext#@slideedu.onmicrosoft.com::df3fcb8e-702e-40fc-ad48-093d0405acb5" providerId="AD" clId="Web-{6FBDD640-9AD0-A7DE-592E-1FD107F09BF1}" dt="2025-10-14T16:58:05.766" v="2" actId="1076"/>
          <ac:picMkLst>
            <pc:docMk/>
            <pc:sldMk cId="0" sldId="312"/>
            <ac:picMk id="45" creationId="{F3242F05-5D69-420F-8526-9945894FF706}"/>
          </ac:picMkLst>
        </pc:picChg>
        <pc:picChg chg="mod">
          <ac:chgData name="syta.marianna" userId="S::syta.marianna_gmail.com#ext#@slideedu.onmicrosoft.com::df3fcb8e-702e-40fc-ad48-093d0405acb5" providerId="AD" clId="Web-{6FBDD640-9AD0-A7DE-592E-1FD107F09BF1}" dt="2025-10-14T16:58:20.064" v="6" actId="1076"/>
          <ac:picMkLst>
            <pc:docMk/>
            <pc:sldMk cId="0" sldId="312"/>
            <ac:picMk id="49" creationId="{D3D9460B-8BA0-4833-BF00-336E503C827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CA093B-DAED-4B82-AFCA-EF24864A2A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9813" y="2914763"/>
            <a:ext cx="2176421" cy="37250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535" y="1391950"/>
            <a:ext cx="716703" cy="9890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20" y="1325543"/>
            <a:ext cx="1133514" cy="112328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26FFA92-B338-424D-89A7-4092C4B6D2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D989ED-B74A-4B9F-BB3C-BDCDA947B359}">
  <ds:schemaRefs>
    <ds:schemaRef ds:uri="f2b6131b-628d-405c-9a7f-49f976ea74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7CD17D-B058-4488-BF52-5561B3C59FF1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revision>1</cp:revision>
  <dcterms:created xsi:type="dcterms:W3CDTF">2024-04-24T17:02:46Z</dcterms:created>
  <dcterms:modified xsi:type="dcterms:W3CDTF">2025-10-14T16:58:29Z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