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23"/>
    <a:srgbClr val="FF8E1D"/>
    <a:srgbClr val="FF8001"/>
    <a:srgbClr val="FFB871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3880A-8FD9-42D8-85A3-743C5740043C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79BC-7EFA-4528-867B-DB669C980C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A1565-08D2-47AF-A0D6-A9C222DAB025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5568-4119-439D-B526-03AB0BBD64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риф, растени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/>
          <a:stretch>
            <a:fillRect/>
          </a:stretch>
        </p:blipFill>
        <p:spPr>
          <a:xfrm>
            <a:off x="0" y="0"/>
            <a:ext cx="12192000" cy="6856606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157020" y="177322"/>
            <a:ext cx="95076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7"/>
          <p:cNvSpPr/>
          <p:nvPr/>
        </p:nvSpPr>
        <p:spPr>
          <a:xfrm>
            <a:off x="824730" y="1409278"/>
            <a:ext cx="8480900" cy="4383303"/>
          </a:xfrm>
          <a:custGeom>
            <a:avLst/>
            <a:gdLst>
              <a:gd name="connsiteX0" fmla="*/ 506896 w 11206104"/>
              <a:gd name="connsiteY0" fmla="*/ 1104306 h 5596793"/>
              <a:gd name="connsiteX1" fmla="*/ 556592 w 11206104"/>
              <a:gd name="connsiteY1" fmla="*/ 1014854 h 5596793"/>
              <a:gd name="connsiteX2" fmla="*/ 586409 w 11206104"/>
              <a:gd name="connsiteY2" fmla="*/ 994976 h 5596793"/>
              <a:gd name="connsiteX3" fmla="*/ 606287 w 11206104"/>
              <a:gd name="connsiteY3" fmla="*/ 955219 h 5596793"/>
              <a:gd name="connsiteX4" fmla="*/ 655983 w 11206104"/>
              <a:gd name="connsiteY4" fmla="*/ 905524 h 5596793"/>
              <a:gd name="connsiteX5" fmla="*/ 715618 w 11206104"/>
              <a:gd name="connsiteY5" fmla="*/ 845889 h 5596793"/>
              <a:gd name="connsiteX6" fmla="*/ 735496 w 11206104"/>
              <a:gd name="connsiteY6" fmla="*/ 826010 h 5596793"/>
              <a:gd name="connsiteX7" fmla="*/ 815009 w 11206104"/>
              <a:gd name="connsiteY7" fmla="*/ 736558 h 5596793"/>
              <a:gd name="connsiteX8" fmla="*/ 854766 w 11206104"/>
              <a:gd name="connsiteY8" fmla="*/ 696802 h 5596793"/>
              <a:gd name="connsiteX9" fmla="*/ 924339 w 11206104"/>
              <a:gd name="connsiteY9" fmla="*/ 647106 h 5596793"/>
              <a:gd name="connsiteX10" fmla="*/ 954157 w 11206104"/>
              <a:gd name="connsiteY10" fmla="*/ 627228 h 5596793"/>
              <a:gd name="connsiteX11" fmla="*/ 993913 w 11206104"/>
              <a:gd name="connsiteY11" fmla="*/ 597410 h 5596793"/>
              <a:gd name="connsiteX12" fmla="*/ 1053548 w 11206104"/>
              <a:gd name="connsiteY12" fmla="*/ 557654 h 5596793"/>
              <a:gd name="connsiteX13" fmla="*/ 1103244 w 11206104"/>
              <a:gd name="connsiteY13" fmla="*/ 527837 h 5596793"/>
              <a:gd name="connsiteX14" fmla="*/ 1152939 w 11206104"/>
              <a:gd name="connsiteY14" fmla="*/ 478141 h 5596793"/>
              <a:gd name="connsiteX15" fmla="*/ 1242392 w 11206104"/>
              <a:gd name="connsiteY15" fmla="*/ 448324 h 5596793"/>
              <a:gd name="connsiteX16" fmla="*/ 1321905 w 11206104"/>
              <a:gd name="connsiteY16" fmla="*/ 408567 h 5596793"/>
              <a:gd name="connsiteX17" fmla="*/ 1431235 w 11206104"/>
              <a:gd name="connsiteY17" fmla="*/ 358871 h 5596793"/>
              <a:gd name="connsiteX18" fmla="*/ 1630018 w 11206104"/>
              <a:gd name="connsiteY18" fmla="*/ 289297 h 5596793"/>
              <a:gd name="connsiteX19" fmla="*/ 1689653 w 11206104"/>
              <a:gd name="connsiteY19" fmla="*/ 269419 h 5596793"/>
              <a:gd name="connsiteX20" fmla="*/ 1789044 w 11206104"/>
              <a:gd name="connsiteY20" fmla="*/ 229663 h 5596793"/>
              <a:gd name="connsiteX21" fmla="*/ 1818861 w 11206104"/>
              <a:gd name="connsiteY21" fmla="*/ 219724 h 5596793"/>
              <a:gd name="connsiteX22" fmla="*/ 2286000 w 11206104"/>
              <a:gd name="connsiteY22" fmla="*/ 199845 h 5596793"/>
              <a:gd name="connsiteX23" fmla="*/ 2454966 w 11206104"/>
              <a:gd name="connsiteY23" fmla="*/ 179967 h 5596793"/>
              <a:gd name="connsiteX24" fmla="*/ 2792896 w 11206104"/>
              <a:gd name="connsiteY24" fmla="*/ 189906 h 5596793"/>
              <a:gd name="connsiteX25" fmla="*/ 2961861 w 11206104"/>
              <a:gd name="connsiteY25" fmla="*/ 209784 h 5596793"/>
              <a:gd name="connsiteX26" fmla="*/ 3180522 w 11206104"/>
              <a:gd name="connsiteY26" fmla="*/ 199845 h 5596793"/>
              <a:gd name="connsiteX27" fmla="*/ 3419061 w 11206104"/>
              <a:gd name="connsiteY27" fmla="*/ 179967 h 5596793"/>
              <a:gd name="connsiteX28" fmla="*/ 3707296 w 11206104"/>
              <a:gd name="connsiteY28" fmla="*/ 179967 h 5596793"/>
              <a:gd name="connsiteX29" fmla="*/ 3975653 w 11206104"/>
              <a:gd name="connsiteY29" fmla="*/ 170028 h 5596793"/>
              <a:gd name="connsiteX30" fmla="*/ 4015409 w 11206104"/>
              <a:gd name="connsiteY30" fmla="*/ 160089 h 5596793"/>
              <a:gd name="connsiteX31" fmla="*/ 4084983 w 11206104"/>
              <a:gd name="connsiteY31" fmla="*/ 140210 h 5596793"/>
              <a:gd name="connsiteX32" fmla="*/ 4144618 w 11206104"/>
              <a:gd name="connsiteY32" fmla="*/ 130271 h 5596793"/>
              <a:gd name="connsiteX33" fmla="*/ 4184374 w 11206104"/>
              <a:gd name="connsiteY33" fmla="*/ 120332 h 5596793"/>
              <a:gd name="connsiteX34" fmla="*/ 4234070 w 11206104"/>
              <a:gd name="connsiteY34" fmla="*/ 110393 h 5596793"/>
              <a:gd name="connsiteX35" fmla="*/ 4273826 w 11206104"/>
              <a:gd name="connsiteY35" fmla="*/ 100454 h 5596793"/>
              <a:gd name="connsiteX36" fmla="*/ 4343400 w 11206104"/>
              <a:gd name="connsiteY36" fmla="*/ 90515 h 5596793"/>
              <a:gd name="connsiteX37" fmla="*/ 4462670 w 11206104"/>
              <a:gd name="connsiteY37" fmla="*/ 60697 h 5596793"/>
              <a:gd name="connsiteX38" fmla="*/ 4601818 w 11206104"/>
              <a:gd name="connsiteY38" fmla="*/ 40819 h 5596793"/>
              <a:gd name="connsiteX39" fmla="*/ 4721087 w 11206104"/>
              <a:gd name="connsiteY39" fmla="*/ 30880 h 5596793"/>
              <a:gd name="connsiteX40" fmla="*/ 4820479 w 11206104"/>
              <a:gd name="connsiteY40" fmla="*/ 20941 h 5596793"/>
              <a:gd name="connsiteX41" fmla="*/ 4850296 w 11206104"/>
              <a:gd name="connsiteY41" fmla="*/ 11002 h 5596793"/>
              <a:gd name="connsiteX42" fmla="*/ 5078896 w 11206104"/>
              <a:gd name="connsiteY42" fmla="*/ 11002 h 5596793"/>
              <a:gd name="connsiteX43" fmla="*/ 5218044 w 11206104"/>
              <a:gd name="connsiteY43" fmla="*/ 30880 h 5596793"/>
              <a:gd name="connsiteX44" fmla="*/ 5317435 w 11206104"/>
              <a:gd name="connsiteY44" fmla="*/ 50758 h 5596793"/>
              <a:gd name="connsiteX45" fmla="*/ 5347253 w 11206104"/>
              <a:gd name="connsiteY45" fmla="*/ 70637 h 5596793"/>
              <a:gd name="connsiteX46" fmla="*/ 5387009 w 11206104"/>
              <a:gd name="connsiteY46" fmla="*/ 100454 h 5596793"/>
              <a:gd name="connsiteX47" fmla="*/ 5436705 w 11206104"/>
              <a:gd name="connsiteY47" fmla="*/ 130271 h 5596793"/>
              <a:gd name="connsiteX48" fmla="*/ 5456583 w 11206104"/>
              <a:gd name="connsiteY48" fmla="*/ 150150 h 5596793"/>
              <a:gd name="connsiteX49" fmla="*/ 5526157 w 11206104"/>
              <a:gd name="connsiteY49" fmla="*/ 160089 h 5596793"/>
              <a:gd name="connsiteX50" fmla="*/ 5595731 w 11206104"/>
              <a:gd name="connsiteY50" fmla="*/ 199845 h 5596793"/>
              <a:gd name="connsiteX51" fmla="*/ 5615609 w 11206104"/>
              <a:gd name="connsiteY51" fmla="*/ 219724 h 5596793"/>
              <a:gd name="connsiteX52" fmla="*/ 5665305 w 11206104"/>
              <a:gd name="connsiteY52" fmla="*/ 229663 h 5596793"/>
              <a:gd name="connsiteX53" fmla="*/ 5705061 w 11206104"/>
              <a:gd name="connsiteY53" fmla="*/ 249541 h 5596793"/>
              <a:gd name="connsiteX54" fmla="*/ 5973418 w 11206104"/>
              <a:gd name="connsiteY54" fmla="*/ 249541 h 5596793"/>
              <a:gd name="connsiteX55" fmla="*/ 6052931 w 11206104"/>
              <a:gd name="connsiteY55" fmla="*/ 229663 h 5596793"/>
              <a:gd name="connsiteX56" fmla="*/ 6132444 w 11206104"/>
              <a:gd name="connsiteY56" fmla="*/ 199845 h 5596793"/>
              <a:gd name="connsiteX57" fmla="*/ 6221896 w 11206104"/>
              <a:gd name="connsiteY57" fmla="*/ 179967 h 5596793"/>
              <a:gd name="connsiteX58" fmla="*/ 6271592 w 11206104"/>
              <a:gd name="connsiteY58" fmla="*/ 160089 h 5596793"/>
              <a:gd name="connsiteX59" fmla="*/ 6390861 w 11206104"/>
              <a:gd name="connsiteY59" fmla="*/ 140210 h 5596793"/>
              <a:gd name="connsiteX60" fmla="*/ 6460435 w 11206104"/>
              <a:gd name="connsiteY60" fmla="*/ 120332 h 5596793"/>
              <a:gd name="connsiteX61" fmla="*/ 6599583 w 11206104"/>
              <a:gd name="connsiteY61" fmla="*/ 100454 h 5596793"/>
              <a:gd name="connsiteX62" fmla="*/ 6669157 w 11206104"/>
              <a:gd name="connsiteY62" fmla="*/ 90515 h 5596793"/>
              <a:gd name="connsiteX63" fmla="*/ 6917635 w 11206104"/>
              <a:gd name="connsiteY63" fmla="*/ 80576 h 5596793"/>
              <a:gd name="connsiteX64" fmla="*/ 7702826 w 11206104"/>
              <a:gd name="connsiteY64" fmla="*/ 90515 h 5596793"/>
              <a:gd name="connsiteX65" fmla="*/ 7782339 w 11206104"/>
              <a:gd name="connsiteY65" fmla="*/ 110393 h 5596793"/>
              <a:gd name="connsiteX66" fmla="*/ 7832035 w 11206104"/>
              <a:gd name="connsiteY66" fmla="*/ 140210 h 5596793"/>
              <a:gd name="connsiteX67" fmla="*/ 7861853 w 11206104"/>
              <a:gd name="connsiteY67" fmla="*/ 160089 h 5596793"/>
              <a:gd name="connsiteX68" fmla="*/ 7901609 w 11206104"/>
              <a:gd name="connsiteY68" fmla="*/ 170028 h 5596793"/>
              <a:gd name="connsiteX69" fmla="*/ 7931426 w 11206104"/>
              <a:gd name="connsiteY69" fmla="*/ 189906 h 5596793"/>
              <a:gd name="connsiteX70" fmla="*/ 7951305 w 11206104"/>
              <a:gd name="connsiteY70" fmla="*/ 209784 h 5596793"/>
              <a:gd name="connsiteX71" fmla="*/ 7991061 w 11206104"/>
              <a:gd name="connsiteY71" fmla="*/ 229663 h 5596793"/>
              <a:gd name="connsiteX72" fmla="*/ 8090453 w 11206104"/>
              <a:gd name="connsiteY72" fmla="*/ 299237 h 5596793"/>
              <a:gd name="connsiteX73" fmla="*/ 8130209 w 11206104"/>
              <a:gd name="connsiteY73" fmla="*/ 329054 h 5596793"/>
              <a:gd name="connsiteX74" fmla="*/ 8160026 w 11206104"/>
              <a:gd name="connsiteY74" fmla="*/ 368810 h 5596793"/>
              <a:gd name="connsiteX75" fmla="*/ 8199783 w 11206104"/>
              <a:gd name="connsiteY75" fmla="*/ 388689 h 5596793"/>
              <a:gd name="connsiteX76" fmla="*/ 8269357 w 11206104"/>
              <a:gd name="connsiteY76" fmla="*/ 448324 h 5596793"/>
              <a:gd name="connsiteX77" fmla="*/ 8388626 w 11206104"/>
              <a:gd name="connsiteY77" fmla="*/ 517897 h 5596793"/>
              <a:gd name="connsiteX78" fmla="*/ 8478079 w 11206104"/>
              <a:gd name="connsiteY78" fmla="*/ 597410 h 5596793"/>
              <a:gd name="connsiteX79" fmla="*/ 8507896 w 11206104"/>
              <a:gd name="connsiteY79" fmla="*/ 617289 h 5596793"/>
              <a:gd name="connsiteX80" fmla="*/ 8547653 w 11206104"/>
              <a:gd name="connsiteY80" fmla="*/ 647106 h 5596793"/>
              <a:gd name="connsiteX81" fmla="*/ 8597348 w 11206104"/>
              <a:gd name="connsiteY81" fmla="*/ 666984 h 5596793"/>
              <a:gd name="connsiteX82" fmla="*/ 8666922 w 11206104"/>
              <a:gd name="connsiteY82" fmla="*/ 696802 h 5596793"/>
              <a:gd name="connsiteX83" fmla="*/ 8696739 w 11206104"/>
              <a:gd name="connsiteY83" fmla="*/ 716680 h 5596793"/>
              <a:gd name="connsiteX84" fmla="*/ 8766313 w 11206104"/>
              <a:gd name="connsiteY84" fmla="*/ 736558 h 5596793"/>
              <a:gd name="connsiteX85" fmla="*/ 8875644 w 11206104"/>
              <a:gd name="connsiteY85" fmla="*/ 766376 h 5596793"/>
              <a:gd name="connsiteX86" fmla="*/ 8955157 w 11206104"/>
              <a:gd name="connsiteY86" fmla="*/ 786254 h 5596793"/>
              <a:gd name="connsiteX87" fmla="*/ 9153939 w 11206104"/>
              <a:gd name="connsiteY87" fmla="*/ 756437 h 5596793"/>
              <a:gd name="connsiteX88" fmla="*/ 9342783 w 11206104"/>
              <a:gd name="connsiteY88" fmla="*/ 686863 h 5596793"/>
              <a:gd name="connsiteX89" fmla="*/ 9551505 w 11206104"/>
              <a:gd name="connsiteY89" fmla="*/ 607350 h 5596793"/>
              <a:gd name="connsiteX90" fmla="*/ 9640957 w 11206104"/>
              <a:gd name="connsiteY90" fmla="*/ 587471 h 5596793"/>
              <a:gd name="connsiteX91" fmla="*/ 9770166 w 11206104"/>
              <a:gd name="connsiteY91" fmla="*/ 567593 h 5596793"/>
              <a:gd name="connsiteX92" fmla="*/ 9949070 w 11206104"/>
              <a:gd name="connsiteY92" fmla="*/ 547715 h 5596793"/>
              <a:gd name="connsiteX93" fmla="*/ 10127974 w 11206104"/>
              <a:gd name="connsiteY93" fmla="*/ 537776 h 5596793"/>
              <a:gd name="connsiteX94" fmla="*/ 10287000 w 11206104"/>
              <a:gd name="connsiteY94" fmla="*/ 547715 h 5596793"/>
              <a:gd name="connsiteX95" fmla="*/ 10316818 w 11206104"/>
              <a:gd name="connsiteY95" fmla="*/ 567593 h 5596793"/>
              <a:gd name="connsiteX96" fmla="*/ 10386392 w 11206104"/>
              <a:gd name="connsiteY96" fmla="*/ 607350 h 5596793"/>
              <a:gd name="connsiteX97" fmla="*/ 10416209 w 11206104"/>
              <a:gd name="connsiteY97" fmla="*/ 637167 h 5596793"/>
              <a:gd name="connsiteX98" fmla="*/ 10455966 w 11206104"/>
              <a:gd name="connsiteY98" fmla="*/ 666984 h 5596793"/>
              <a:gd name="connsiteX99" fmla="*/ 10485783 w 11206104"/>
              <a:gd name="connsiteY99" fmla="*/ 706741 h 5596793"/>
              <a:gd name="connsiteX100" fmla="*/ 10535479 w 11206104"/>
              <a:gd name="connsiteY100" fmla="*/ 756437 h 5596793"/>
              <a:gd name="connsiteX101" fmla="*/ 10605053 w 11206104"/>
              <a:gd name="connsiteY101" fmla="*/ 826010 h 5596793"/>
              <a:gd name="connsiteX102" fmla="*/ 10654748 w 11206104"/>
              <a:gd name="connsiteY102" fmla="*/ 915463 h 5596793"/>
              <a:gd name="connsiteX103" fmla="*/ 10684566 w 11206104"/>
              <a:gd name="connsiteY103" fmla="*/ 994976 h 5596793"/>
              <a:gd name="connsiteX104" fmla="*/ 10704444 w 11206104"/>
              <a:gd name="connsiteY104" fmla="*/ 1243454 h 5596793"/>
              <a:gd name="connsiteX105" fmla="*/ 10714383 w 11206104"/>
              <a:gd name="connsiteY105" fmla="*/ 1521750 h 5596793"/>
              <a:gd name="connsiteX106" fmla="*/ 10734261 w 11206104"/>
              <a:gd name="connsiteY106" fmla="*/ 1571445 h 5596793"/>
              <a:gd name="connsiteX107" fmla="*/ 10764079 w 11206104"/>
              <a:gd name="connsiteY107" fmla="*/ 1631080 h 5596793"/>
              <a:gd name="connsiteX108" fmla="*/ 10783957 w 11206104"/>
              <a:gd name="connsiteY108" fmla="*/ 1700654 h 5596793"/>
              <a:gd name="connsiteX109" fmla="*/ 10823713 w 11206104"/>
              <a:gd name="connsiteY109" fmla="*/ 1750350 h 5596793"/>
              <a:gd name="connsiteX110" fmla="*/ 10843592 w 11206104"/>
              <a:gd name="connsiteY110" fmla="*/ 1790106 h 5596793"/>
              <a:gd name="connsiteX111" fmla="*/ 10942983 w 11206104"/>
              <a:gd name="connsiteY111" fmla="*/ 1889497 h 5596793"/>
              <a:gd name="connsiteX112" fmla="*/ 10962861 w 11206104"/>
              <a:gd name="connsiteY112" fmla="*/ 1909376 h 5596793"/>
              <a:gd name="connsiteX113" fmla="*/ 10982739 w 11206104"/>
              <a:gd name="connsiteY113" fmla="*/ 1949132 h 5596793"/>
              <a:gd name="connsiteX114" fmla="*/ 11002618 w 11206104"/>
              <a:gd name="connsiteY114" fmla="*/ 2028645 h 5596793"/>
              <a:gd name="connsiteX115" fmla="*/ 10992679 w 11206104"/>
              <a:gd name="connsiteY115" fmla="*/ 2247306 h 5596793"/>
              <a:gd name="connsiteX116" fmla="*/ 10952922 w 11206104"/>
              <a:gd name="connsiteY116" fmla="*/ 2346697 h 5596793"/>
              <a:gd name="connsiteX117" fmla="*/ 10942983 w 11206104"/>
              <a:gd name="connsiteY117" fmla="*/ 2376515 h 5596793"/>
              <a:gd name="connsiteX118" fmla="*/ 10913166 w 11206104"/>
              <a:gd name="connsiteY118" fmla="*/ 2416271 h 5596793"/>
              <a:gd name="connsiteX119" fmla="*/ 10883348 w 11206104"/>
              <a:gd name="connsiteY119" fmla="*/ 2475906 h 5596793"/>
              <a:gd name="connsiteX120" fmla="*/ 10843592 w 11206104"/>
              <a:gd name="connsiteY120" fmla="*/ 2505724 h 5596793"/>
              <a:gd name="connsiteX121" fmla="*/ 10813774 w 11206104"/>
              <a:gd name="connsiteY121" fmla="*/ 2545480 h 5596793"/>
              <a:gd name="connsiteX122" fmla="*/ 10744200 w 11206104"/>
              <a:gd name="connsiteY122" fmla="*/ 2615054 h 5596793"/>
              <a:gd name="connsiteX123" fmla="*/ 10674626 w 11206104"/>
              <a:gd name="connsiteY123" fmla="*/ 2704506 h 5596793"/>
              <a:gd name="connsiteX124" fmla="*/ 10624931 w 11206104"/>
              <a:gd name="connsiteY124" fmla="*/ 2774080 h 5596793"/>
              <a:gd name="connsiteX125" fmla="*/ 10565296 w 11206104"/>
              <a:gd name="connsiteY125" fmla="*/ 2843654 h 5596793"/>
              <a:gd name="connsiteX126" fmla="*/ 10555357 w 11206104"/>
              <a:gd name="connsiteY126" fmla="*/ 2873471 h 5596793"/>
              <a:gd name="connsiteX127" fmla="*/ 10565296 w 11206104"/>
              <a:gd name="connsiteY127" fmla="*/ 3092132 h 5596793"/>
              <a:gd name="connsiteX128" fmla="*/ 10605053 w 11206104"/>
              <a:gd name="connsiteY128" fmla="*/ 3151767 h 5596793"/>
              <a:gd name="connsiteX129" fmla="*/ 10614992 w 11206104"/>
              <a:gd name="connsiteY129" fmla="*/ 3181584 h 5596793"/>
              <a:gd name="connsiteX130" fmla="*/ 10644809 w 11206104"/>
              <a:gd name="connsiteY130" fmla="*/ 3211402 h 5596793"/>
              <a:gd name="connsiteX131" fmla="*/ 10654748 w 11206104"/>
              <a:gd name="connsiteY131" fmla="*/ 3261097 h 5596793"/>
              <a:gd name="connsiteX132" fmla="*/ 10674626 w 11206104"/>
              <a:gd name="connsiteY132" fmla="*/ 3290915 h 5596793"/>
              <a:gd name="connsiteX133" fmla="*/ 10694505 w 11206104"/>
              <a:gd name="connsiteY133" fmla="*/ 3330671 h 5596793"/>
              <a:gd name="connsiteX134" fmla="*/ 10714383 w 11206104"/>
              <a:gd name="connsiteY134" fmla="*/ 3350550 h 5596793"/>
              <a:gd name="connsiteX135" fmla="*/ 10754139 w 11206104"/>
              <a:gd name="connsiteY135" fmla="*/ 3420124 h 5596793"/>
              <a:gd name="connsiteX136" fmla="*/ 10783957 w 11206104"/>
              <a:gd name="connsiteY136" fmla="*/ 3449941 h 5596793"/>
              <a:gd name="connsiteX137" fmla="*/ 10833653 w 11206104"/>
              <a:gd name="connsiteY137" fmla="*/ 3539393 h 5596793"/>
              <a:gd name="connsiteX138" fmla="*/ 10853531 w 11206104"/>
              <a:gd name="connsiteY138" fmla="*/ 3608967 h 5596793"/>
              <a:gd name="connsiteX139" fmla="*/ 10873409 w 11206104"/>
              <a:gd name="connsiteY139" fmla="*/ 3638784 h 5596793"/>
              <a:gd name="connsiteX140" fmla="*/ 10893287 w 11206104"/>
              <a:gd name="connsiteY140" fmla="*/ 3688480 h 5596793"/>
              <a:gd name="connsiteX141" fmla="*/ 10903226 w 11206104"/>
              <a:gd name="connsiteY141" fmla="*/ 3718297 h 5596793"/>
              <a:gd name="connsiteX142" fmla="*/ 10962861 w 11206104"/>
              <a:gd name="connsiteY142" fmla="*/ 3807750 h 5596793"/>
              <a:gd name="connsiteX143" fmla="*/ 10992679 w 11206104"/>
              <a:gd name="connsiteY143" fmla="*/ 3877324 h 5596793"/>
              <a:gd name="connsiteX144" fmla="*/ 11022496 w 11206104"/>
              <a:gd name="connsiteY144" fmla="*/ 3907141 h 5596793"/>
              <a:gd name="connsiteX145" fmla="*/ 11032435 w 11206104"/>
              <a:gd name="connsiteY145" fmla="*/ 3956837 h 5596793"/>
              <a:gd name="connsiteX146" fmla="*/ 11052313 w 11206104"/>
              <a:gd name="connsiteY146" fmla="*/ 3996593 h 5596793"/>
              <a:gd name="connsiteX147" fmla="*/ 11072192 w 11206104"/>
              <a:gd name="connsiteY147" fmla="*/ 4046289 h 5596793"/>
              <a:gd name="connsiteX148" fmla="*/ 11102009 w 11206104"/>
              <a:gd name="connsiteY148" fmla="*/ 4145680 h 5596793"/>
              <a:gd name="connsiteX149" fmla="*/ 11141766 w 11206104"/>
              <a:gd name="connsiteY149" fmla="*/ 4235132 h 5596793"/>
              <a:gd name="connsiteX150" fmla="*/ 11151705 w 11206104"/>
              <a:gd name="connsiteY150" fmla="*/ 4304706 h 5596793"/>
              <a:gd name="connsiteX151" fmla="*/ 11191461 w 11206104"/>
              <a:gd name="connsiteY151" fmla="*/ 4423976 h 5596793"/>
              <a:gd name="connsiteX152" fmla="*/ 11191461 w 11206104"/>
              <a:gd name="connsiteY152" fmla="*/ 4781784 h 5596793"/>
              <a:gd name="connsiteX153" fmla="*/ 11181522 w 11206104"/>
              <a:gd name="connsiteY153" fmla="*/ 4811602 h 5596793"/>
              <a:gd name="connsiteX154" fmla="*/ 11151705 w 11206104"/>
              <a:gd name="connsiteY154" fmla="*/ 4881176 h 5596793"/>
              <a:gd name="connsiteX155" fmla="*/ 11092070 w 11206104"/>
              <a:gd name="connsiteY155" fmla="*/ 4930871 h 5596793"/>
              <a:gd name="connsiteX156" fmla="*/ 11062253 w 11206104"/>
              <a:gd name="connsiteY156" fmla="*/ 4970628 h 5596793"/>
              <a:gd name="connsiteX157" fmla="*/ 11022496 w 11206104"/>
              <a:gd name="connsiteY157" fmla="*/ 4990506 h 5596793"/>
              <a:gd name="connsiteX158" fmla="*/ 10952922 w 11206104"/>
              <a:gd name="connsiteY158" fmla="*/ 5040202 h 5596793"/>
              <a:gd name="connsiteX159" fmla="*/ 10923105 w 11206104"/>
              <a:gd name="connsiteY159" fmla="*/ 5050141 h 5596793"/>
              <a:gd name="connsiteX160" fmla="*/ 10853531 w 11206104"/>
              <a:gd name="connsiteY160" fmla="*/ 5089897 h 5596793"/>
              <a:gd name="connsiteX161" fmla="*/ 10754139 w 11206104"/>
              <a:gd name="connsiteY161" fmla="*/ 5109776 h 5596793"/>
              <a:gd name="connsiteX162" fmla="*/ 10664687 w 11206104"/>
              <a:gd name="connsiteY162" fmla="*/ 5129654 h 5596793"/>
              <a:gd name="connsiteX163" fmla="*/ 10595113 w 11206104"/>
              <a:gd name="connsiteY163" fmla="*/ 5139593 h 5596793"/>
              <a:gd name="connsiteX164" fmla="*/ 10406270 w 11206104"/>
              <a:gd name="connsiteY164" fmla="*/ 5169410 h 5596793"/>
              <a:gd name="connsiteX165" fmla="*/ 10197548 w 11206104"/>
              <a:gd name="connsiteY165" fmla="*/ 5189289 h 5596793"/>
              <a:gd name="connsiteX166" fmla="*/ 10058400 w 11206104"/>
              <a:gd name="connsiteY166" fmla="*/ 5209167 h 5596793"/>
              <a:gd name="connsiteX167" fmla="*/ 10018644 w 11206104"/>
              <a:gd name="connsiteY167" fmla="*/ 5219106 h 5596793"/>
              <a:gd name="connsiteX168" fmla="*/ 9799983 w 11206104"/>
              <a:gd name="connsiteY168" fmla="*/ 5248924 h 5596793"/>
              <a:gd name="connsiteX169" fmla="*/ 9621079 w 11206104"/>
              <a:gd name="connsiteY169" fmla="*/ 5288680 h 5596793"/>
              <a:gd name="connsiteX170" fmla="*/ 9501809 w 11206104"/>
              <a:gd name="connsiteY170" fmla="*/ 5318497 h 5596793"/>
              <a:gd name="connsiteX171" fmla="*/ 9462053 w 11206104"/>
              <a:gd name="connsiteY171" fmla="*/ 5328437 h 5596793"/>
              <a:gd name="connsiteX172" fmla="*/ 8736496 w 11206104"/>
              <a:gd name="connsiteY172" fmla="*/ 5358254 h 5596793"/>
              <a:gd name="connsiteX173" fmla="*/ 8647044 w 11206104"/>
              <a:gd name="connsiteY173" fmla="*/ 5368193 h 5596793"/>
              <a:gd name="connsiteX174" fmla="*/ 8577470 w 11206104"/>
              <a:gd name="connsiteY174" fmla="*/ 5378132 h 5596793"/>
              <a:gd name="connsiteX175" fmla="*/ 8110331 w 11206104"/>
              <a:gd name="connsiteY175" fmla="*/ 5388071 h 5596793"/>
              <a:gd name="connsiteX176" fmla="*/ 8030818 w 11206104"/>
              <a:gd name="connsiteY176" fmla="*/ 5398010 h 5596793"/>
              <a:gd name="connsiteX177" fmla="*/ 7951305 w 11206104"/>
              <a:gd name="connsiteY177" fmla="*/ 5417889 h 5596793"/>
              <a:gd name="connsiteX178" fmla="*/ 7861853 w 11206104"/>
              <a:gd name="connsiteY178" fmla="*/ 5437767 h 5596793"/>
              <a:gd name="connsiteX179" fmla="*/ 7742583 w 11206104"/>
              <a:gd name="connsiteY179" fmla="*/ 5467584 h 5596793"/>
              <a:gd name="connsiteX180" fmla="*/ 7712766 w 11206104"/>
              <a:gd name="connsiteY180" fmla="*/ 5477524 h 5596793"/>
              <a:gd name="connsiteX181" fmla="*/ 7623313 w 11206104"/>
              <a:gd name="connsiteY181" fmla="*/ 5487463 h 5596793"/>
              <a:gd name="connsiteX182" fmla="*/ 7275444 w 11206104"/>
              <a:gd name="connsiteY182" fmla="*/ 5457645 h 5596793"/>
              <a:gd name="connsiteX183" fmla="*/ 7225748 w 11206104"/>
              <a:gd name="connsiteY183" fmla="*/ 5447706 h 5596793"/>
              <a:gd name="connsiteX184" fmla="*/ 7136296 w 11206104"/>
              <a:gd name="connsiteY184" fmla="*/ 5437767 h 5596793"/>
              <a:gd name="connsiteX185" fmla="*/ 7056783 w 11206104"/>
              <a:gd name="connsiteY185" fmla="*/ 5427828 h 5596793"/>
              <a:gd name="connsiteX186" fmla="*/ 6917635 w 11206104"/>
              <a:gd name="connsiteY186" fmla="*/ 5407950 h 5596793"/>
              <a:gd name="connsiteX187" fmla="*/ 6877879 w 11206104"/>
              <a:gd name="connsiteY187" fmla="*/ 5388071 h 5596793"/>
              <a:gd name="connsiteX188" fmla="*/ 6848061 w 11206104"/>
              <a:gd name="connsiteY188" fmla="*/ 5378132 h 5596793"/>
              <a:gd name="connsiteX189" fmla="*/ 6778487 w 11206104"/>
              <a:gd name="connsiteY189" fmla="*/ 5358254 h 5596793"/>
              <a:gd name="connsiteX190" fmla="*/ 6718853 w 11206104"/>
              <a:gd name="connsiteY190" fmla="*/ 5338376 h 5596793"/>
              <a:gd name="connsiteX191" fmla="*/ 6639339 w 11206104"/>
              <a:gd name="connsiteY191" fmla="*/ 5318497 h 5596793"/>
              <a:gd name="connsiteX192" fmla="*/ 6549887 w 11206104"/>
              <a:gd name="connsiteY192" fmla="*/ 5278741 h 5596793"/>
              <a:gd name="connsiteX193" fmla="*/ 6510131 w 11206104"/>
              <a:gd name="connsiteY193" fmla="*/ 5248924 h 5596793"/>
              <a:gd name="connsiteX194" fmla="*/ 6460435 w 11206104"/>
              <a:gd name="connsiteY194" fmla="*/ 5219106 h 5596793"/>
              <a:gd name="connsiteX195" fmla="*/ 6430618 w 11206104"/>
              <a:gd name="connsiteY195" fmla="*/ 5199228 h 5596793"/>
              <a:gd name="connsiteX196" fmla="*/ 6390861 w 11206104"/>
              <a:gd name="connsiteY196" fmla="*/ 5179350 h 5596793"/>
              <a:gd name="connsiteX197" fmla="*/ 6361044 w 11206104"/>
              <a:gd name="connsiteY197" fmla="*/ 5159471 h 5596793"/>
              <a:gd name="connsiteX198" fmla="*/ 6281531 w 11206104"/>
              <a:gd name="connsiteY198" fmla="*/ 5149532 h 5596793"/>
              <a:gd name="connsiteX199" fmla="*/ 6033053 w 11206104"/>
              <a:gd name="connsiteY199" fmla="*/ 5179350 h 5596793"/>
              <a:gd name="connsiteX200" fmla="*/ 5993296 w 11206104"/>
              <a:gd name="connsiteY200" fmla="*/ 5189289 h 5596793"/>
              <a:gd name="connsiteX201" fmla="*/ 5933661 w 11206104"/>
              <a:gd name="connsiteY201" fmla="*/ 5229045 h 5596793"/>
              <a:gd name="connsiteX202" fmla="*/ 5874026 w 11206104"/>
              <a:gd name="connsiteY202" fmla="*/ 5248924 h 5596793"/>
              <a:gd name="connsiteX203" fmla="*/ 5844209 w 11206104"/>
              <a:gd name="connsiteY203" fmla="*/ 5268802 h 5596793"/>
              <a:gd name="connsiteX204" fmla="*/ 5744818 w 11206104"/>
              <a:gd name="connsiteY204" fmla="*/ 5338376 h 5596793"/>
              <a:gd name="connsiteX205" fmla="*/ 5675244 w 11206104"/>
              <a:gd name="connsiteY205" fmla="*/ 5378132 h 5596793"/>
              <a:gd name="connsiteX206" fmla="*/ 5536096 w 11206104"/>
              <a:gd name="connsiteY206" fmla="*/ 5467584 h 5596793"/>
              <a:gd name="connsiteX207" fmla="*/ 5436705 w 11206104"/>
              <a:gd name="connsiteY207" fmla="*/ 5487463 h 5596793"/>
              <a:gd name="connsiteX208" fmla="*/ 5406887 w 11206104"/>
              <a:gd name="connsiteY208" fmla="*/ 5497402 h 5596793"/>
              <a:gd name="connsiteX209" fmla="*/ 5327374 w 11206104"/>
              <a:gd name="connsiteY209" fmla="*/ 5527219 h 5596793"/>
              <a:gd name="connsiteX210" fmla="*/ 5277679 w 11206104"/>
              <a:gd name="connsiteY210" fmla="*/ 5537158 h 5596793"/>
              <a:gd name="connsiteX211" fmla="*/ 5208105 w 11206104"/>
              <a:gd name="connsiteY211" fmla="*/ 5557037 h 5596793"/>
              <a:gd name="connsiteX212" fmla="*/ 5158409 w 11206104"/>
              <a:gd name="connsiteY212" fmla="*/ 5566976 h 5596793"/>
              <a:gd name="connsiteX213" fmla="*/ 5118653 w 11206104"/>
              <a:gd name="connsiteY213" fmla="*/ 5576915 h 5596793"/>
              <a:gd name="connsiteX214" fmla="*/ 5088835 w 11206104"/>
              <a:gd name="connsiteY214" fmla="*/ 5586854 h 5596793"/>
              <a:gd name="connsiteX215" fmla="*/ 5029200 w 11206104"/>
              <a:gd name="connsiteY215" fmla="*/ 5596793 h 5596793"/>
              <a:gd name="connsiteX216" fmla="*/ 4492487 w 11206104"/>
              <a:gd name="connsiteY216" fmla="*/ 5586854 h 5596793"/>
              <a:gd name="connsiteX217" fmla="*/ 4303644 w 11206104"/>
              <a:gd name="connsiteY217" fmla="*/ 5566976 h 5596793"/>
              <a:gd name="connsiteX218" fmla="*/ 4134679 w 11206104"/>
              <a:gd name="connsiteY218" fmla="*/ 5557037 h 5596793"/>
              <a:gd name="connsiteX219" fmla="*/ 4025348 w 11206104"/>
              <a:gd name="connsiteY219" fmla="*/ 5537158 h 5596793"/>
              <a:gd name="connsiteX220" fmla="*/ 3737113 w 11206104"/>
              <a:gd name="connsiteY220" fmla="*/ 5517280 h 5596793"/>
              <a:gd name="connsiteX221" fmla="*/ 3508513 w 11206104"/>
              <a:gd name="connsiteY221" fmla="*/ 5487463 h 5596793"/>
              <a:gd name="connsiteX222" fmla="*/ 3379305 w 11206104"/>
              <a:gd name="connsiteY222" fmla="*/ 5457645 h 5596793"/>
              <a:gd name="connsiteX223" fmla="*/ 3329609 w 11206104"/>
              <a:gd name="connsiteY223" fmla="*/ 5437767 h 5596793"/>
              <a:gd name="connsiteX224" fmla="*/ 3240157 w 11206104"/>
              <a:gd name="connsiteY224" fmla="*/ 5427828 h 5596793"/>
              <a:gd name="connsiteX225" fmla="*/ 2991679 w 11206104"/>
              <a:gd name="connsiteY225" fmla="*/ 5398010 h 5596793"/>
              <a:gd name="connsiteX226" fmla="*/ 2484783 w 11206104"/>
              <a:gd name="connsiteY226" fmla="*/ 5388071 h 5596793"/>
              <a:gd name="connsiteX227" fmla="*/ 2454966 w 11206104"/>
              <a:gd name="connsiteY227" fmla="*/ 5378132 h 5596793"/>
              <a:gd name="connsiteX228" fmla="*/ 2295939 w 11206104"/>
              <a:gd name="connsiteY228" fmla="*/ 5358254 h 5596793"/>
              <a:gd name="connsiteX229" fmla="*/ 2206487 w 11206104"/>
              <a:gd name="connsiteY229" fmla="*/ 5338376 h 5596793"/>
              <a:gd name="connsiteX230" fmla="*/ 2166731 w 11206104"/>
              <a:gd name="connsiteY230" fmla="*/ 5328437 h 5596793"/>
              <a:gd name="connsiteX231" fmla="*/ 2087218 w 11206104"/>
              <a:gd name="connsiteY231" fmla="*/ 5318497 h 5596793"/>
              <a:gd name="connsiteX232" fmla="*/ 1948070 w 11206104"/>
              <a:gd name="connsiteY232" fmla="*/ 5288680 h 5596793"/>
              <a:gd name="connsiteX233" fmla="*/ 1808922 w 11206104"/>
              <a:gd name="connsiteY233" fmla="*/ 5268802 h 5596793"/>
              <a:gd name="connsiteX234" fmla="*/ 1739348 w 11206104"/>
              <a:gd name="connsiteY234" fmla="*/ 5258863 h 5596793"/>
              <a:gd name="connsiteX235" fmla="*/ 1679713 w 11206104"/>
              <a:gd name="connsiteY235" fmla="*/ 5248924 h 5596793"/>
              <a:gd name="connsiteX236" fmla="*/ 1470992 w 11206104"/>
              <a:gd name="connsiteY236" fmla="*/ 5219106 h 5596793"/>
              <a:gd name="connsiteX237" fmla="*/ 1411357 w 11206104"/>
              <a:gd name="connsiteY237" fmla="*/ 5189289 h 5596793"/>
              <a:gd name="connsiteX238" fmla="*/ 1222513 w 11206104"/>
              <a:gd name="connsiteY238" fmla="*/ 5129654 h 5596793"/>
              <a:gd name="connsiteX239" fmla="*/ 1172818 w 11206104"/>
              <a:gd name="connsiteY239" fmla="*/ 5089897 h 5596793"/>
              <a:gd name="connsiteX240" fmla="*/ 1133061 w 11206104"/>
              <a:gd name="connsiteY240" fmla="*/ 5070019 h 5596793"/>
              <a:gd name="connsiteX241" fmla="*/ 1083366 w 11206104"/>
              <a:gd name="connsiteY241" fmla="*/ 5040202 h 5596793"/>
              <a:gd name="connsiteX242" fmla="*/ 1023731 w 11206104"/>
              <a:gd name="connsiteY242" fmla="*/ 5010384 h 5596793"/>
              <a:gd name="connsiteX243" fmla="*/ 993913 w 11206104"/>
              <a:gd name="connsiteY243" fmla="*/ 4990506 h 5596793"/>
              <a:gd name="connsiteX244" fmla="*/ 844826 w 11206104"/>
              <a:gd name="connsiteY244" fmla="*/ 4930871 h 5596793"/>
              <a:gd name="connsiteX245" fmla="*/ 815009 w 11206104"/>
              <a:gd name="connsiteY245" fmla="*/ 4910993 h 5596793"/>
              <a:gd name="connsiteX246" fmla="*/ 765313 w 11206104"/>
              <a:gd name="connsiteY246" fmla="*/ 4891115 h 5596793"/>
              <a:gd name="connsiteX247" fmla="*/ 735496 w 11206104"/>
              <a:gd name="connsiteY247" fmla="*/ 4881176 h 5596793"/>
              <a:gd name="connsiteX248" fmla="*/ 655983 w 11206104"/>
              <a:gd name="connsiteY248" fmla="*/ 4831480 h 5596793"/>
              <a:gd name="connsiteX249" fmla="*/ 606287 w 11206104"/>
              <a:gd name="connsiteY249" fmla="*/ 4781784 h 5596793"/>
              <a:gd name="connsiteX250" fmla="*/ 566531 w 11206104"/>
              <a:gd name="connsiteY250" fmla="*/ 4761906 h 5596793"/>
              <a:gd name="connsiteX251" fmla="*/ 516835 w 11206104"/>
              <a:gd name="connsiteY251" fmla="*/ 4712210 h 5596793"/>
              <a:gd name="connsiteX252" fmla="*/ 477079 w 11206104"/>
              <a:gd name="connsiteY252" fmla="*/ 4692332 h 5596793"/>
              <a:gd name="connsiteX253" fmla="*/ 457200 w 11206104"/>
              <a:gd name="connsiteY253" fmla="*/ 4672454 h 5596793"/>
              <a:gd name="connsiteX254" fmla="*/ 427383 w 11206104"/>
              <a:gd name="connsiteY254" fmla="*/ 4652576 h 5596793"/>
              <a:gd name="connsiteX255" fmla="*/ 387626 w 11206104"/>
              <a:gd name="connsiteY255" fmla="*/ 4612819 h 5596793"/>
              <a:gd name="connsiteX256" fmla="*/ 337931 w 11206104"/>
              <a:gd name="connsiteY256" fmla="*/ 4573063 h 5596793"/>
              <a:gd name="connsiteX257" fmla="*/ 308113 w 11206104"/>
              <a:gd name="connsiteY257" fmla="*/ 4553184 h 5596793"/>
              <a:gd name="connsiteX258" fmla="*/ 228600 w 11206104"/>
              <a:gd name="connsiteY258" fmla="*/ 4443854 h 5596793"/>
              <a:gd name="connsiteX259" fmla="*/ 218661 w 11206104"/>
              <a:gd name="connsiteY259" fmla="*/ 4245071 h 5596793"/>
              <a:gd name="connsiteX260" fmla="*/ 228600 w 11206104"/>
              <a:gd name="connsiteY260" fmla="*/ 4215254 h 5596793"/>
              <a:gd name="connsiteX261" fmla="*/ 288235 w 11206104"/>
              <a:gd name="connsiteY261" fmla="*/ 4175497 h 5596793"/>
              <a:gd name="connsiteX262" fmla="*/ 357809 w 11206104"/>
              <a:gd name="connsiteY262" fmla="*/ 4115863 h 5596793"/>
              <a:gd name="connsiteX263" fmla="*/ 427383 w 11206104"/>
              <a:gd name="connsiteY263" fmla="*/ 4046289 h 5596793"/>
              <a:gd name="connsiteX264" fmla="*/ 487018 w 11206104"/>
              <a:gd name="connsiteY264" fmla="*/ 4006532 h 5596793"/>
              <a:gd name="connsiteX265" fmla="*/ 526774 w 11206104"/>
              <a:gd name="connsiteY265" fmla="*/ 3986654 h 5596793"/>
              <a:gd name="connsiteX266" fmla="*/ 576470 w 11206104"/>
              <a:gd name="connsiteY266" fmla="*/ 3956837 h 5596793"/>
              <a:gd name="connsiteX267" fmla="*/ 626166 w 11206104"/>
              <a:gd name="connsiteY267" fmla="*/ 3917080 h 5596793"/>
              <a:gd name="connsiteX268" fmla="*/ 695739 w 11206104"/>
              <a:gd name="connsiteY268" fmla="*/ 3877324 h 5596793"/>
              <a:gd name="connsiteX269" fmla="*/ 725557 w 11206104"/>
              <a:gd name="connsiteY269" fmla="*/ 3867384 h 5596793"/>
              <a:gd name="connsiteX270" fmla="*/ 795131 w 11206104"/>
              <a:gd name="connsiteY270" fmla="*/ 3847506 h 5596793"/>
              <a:gd name="connsiteX271" fmla="*/ 824948 w 11206104"/>
              <a:gd name="connsiteY271" fmla="*/ 3837567 h 5596793"/>
              <a:gd name="connsiteX272" fmla="*/ 854766 w 11206104"/>
              <a:gd name="connsiteY272" fmla="*/ 3817689 h 5596793"/>
              <a:gd name="connsiteX273" fmla="*/ 914400 w 11206104"/>
              <a:gd name="connsiteY273" fmla="*/ 3787871 h 5596793"/>
              <a:gd name="connsiteX274" fmla="*/ 944218 w 11206104"/>
              <a:gd name="connsiteY274" fmla="*/ 3777932 h 5596793"/>
              <a:gd name="connsiteX275" fmla="*/ 1043609 w 11206104"/>
              <a:gd name="connsiteY275" fmla="*/ 3728237 h 5596793"/>
              <a:gd name="connsiteX276" fmla="*/ 1093305 w 11206104"/>
              <a:gd name="connsiteY276" fmla="*/ 3688480 h 5596793"/>
              <a:gd name="connsiteX277" fmla="*/ 1133061 w 11206104"/>
              <a:gd name="connsiteY277" fmla="*/ 3668602 h 5596793"/>
              <a:gd name="connsiteX278" fmla="*/ 1162879 w 11206104"/>
              <a:gd name="connsiteY278" fmla="*/ 3628845 h 5596793"/>
              <a:gd name="connsiteX279" fmla="*/ 1212574 w 11206104"/>
              <a:gd name="connsiteY279" fmla="*/ 3589089 h 5596793"/>
              <a:gd name="connsiteX280" fmla="*/ 1222513 w 11206104"/>
              <a:gd name="connsiteY280" fmla="*/ 3549332 h 5596793"/>
              <a:gd name="connsiteX281" fmla="*/ 1242392 w 11206104"/>
              <a:gd name="connsiteY281" fmla="*/ 3529454 h 5596793"/>
              <a:gd name="connsiteX282" fmla="*/ 1262270 w 11206104"/>
              <a:gd name="connsiteY282" fmla="*/ 3469819 h 5596793"/>
              <a:gd name="connsiteX283" fmla="*/ 1252331 w 11206104"/>
              <a:gd name="connsiteY283" fmla="*/ 3360489 h 5596793"/>
              <a:gd name="connsiteX284" fmla="*/ 1192696 w 11206104"/>
              <a:gd name="connsiteY284" fmla="*/ 3261097 h 5596793"/>
              <a:gd name="connsiteX285" fmla="*/ 1162879 w 11206104"/>
              <a:gd name="connsiteY285" fmla="*/ 3231280 h 5596793"/>
              <a:gd name="connsiteX286" fmla="*/ 1113183 w 11206104"/>
              <a:gd name="connsiteY286" fmla="*/ 3151767 h 5596793"/>
              <a:gd name="connsiteX287" fmla="*/ 914400 w 11206104"/>
              <a:gd name="connsiteY287" fmla="*/ 2982802 h 5596793"/>
              <a:gd name="connsiteX288" fmla="*/ 854766 w 11206104"/>
              <a:gd name="connsiteY288" fmla="*/ 2952984 h 5596793"/>
              <a:gd name="connsiteX289" fmla="*/ 824948 w 11206104"/>
              <a:gd name="connsiteY289" fmla="*/ 2933106 h 5596793"/>
              <a:gd name="connsiteX290" fmla="*/ 795131 w 11206104"/>
              <a:gd name="connsiteY290" fmla="*/ 2923167 h 5596793"/>
              <a:gd name="connsiteX291" fmla="*/ 725557 w 11206104"/>
              <a:gd name="connsiteY291" fmla="*/ 2903289 h 5596793"/>
              <a:gd name="connsiteX292" fmla="*/ 675861 w 11206104"/>
              <a:gd name="connsiteY292" fmla="*/ 2873471 h 5596793"/>
              <a:gd name="connsiteX293" fmla="*/ 606287 w 11206104"/>
              <a:gd name="connsiteY293" fmla="*/ 2803897 h 5596793"/>
              <a:gd name="connsiteX294" fmla="*/ 536713 w 11206104"/>
              <a:gd name="connsiteY294" fmla="*/ 2734324 h 5596793"/>
              <a:gd name="connsiteX295" fmla="*/ 516835 w 11206104"/>
              <a:gd name="connsiteY295" fmla="*/ 2714445 h 5596793"/>
              <a:gd name="connsiteX296" fmla="*/ 496957 w 11206104"/>
              <a:gd name="connsiteY296" fmla="*/ 2674689 h 5596793"/>
              <a:gd name="connsiteX297" fmla="*/ 467139 w 11206104"/>
              <a:gd name="connsiteY297" fmla="*/ 2664750 h 5596793"/>
              <a:gd name="connsiteX298" fmla="*/ 377687 w 11206104"/>
              <a:gd name="connsiteY298" fmla="*/ 2565358 h 5596793"/>
              <a:gd name="connsiteX299" fmla="*/ 318053 w 11206104"/>
              <a:gd name="connsiteY299" fmla="*/ 2505724 h 5596793"/>
              <a:gd name="connsiteX300" fmla="*/ 268357 w 11206104"/>
              <a:gd name="connsiteY300" fmla="*/ 2436150 h 5596793"/>
              <a:gd name="connsiteX301" fmla="*/ 228600 w 11206104"/>
              <a:gd name="connsiteY301" fmla="*/ 2386454 h 5596793"/>
              <a:gd name="connsiteX302" fmla="*/ 188844 w 11206104"/>
              <a:gd name="connsiteY302" fmla="*/ 2356637 h 5596793"/>
              <a:gd name="connsiteX303" fmla="*/ 119270 w 11206104"/>
              <a:gd name="connsiteY303" fmla="*/ 2277124 h 5596793"/>
              <a:gd name="connsiteX304" fmla="*/ 89453 w 11206104"/>
              <a:gd name="connsiteY304" fmla="*/ 2247306 h 5596793"/>
              <a:gd name="connsiteX305" fmla="*/ 49696 w 11206104"/>
              <a:gd name="connsiteY305" fmla="*/ 2167793 h 5596793"/>
              <a:gd name="connsiteX306" fmla="*/ 19879 w 11206104"/>
              <a:gd name="connsiteY306" fmla="*/ 2058463 h 5596793"/>
              <a:gd name="connsiteX307" fmla="*/ 0 w 11206104"/>
              <a:gd name="connsiteY307" fmla="*/ 1988889 h 5596793"/>
              <a:gd name="connsiteX308" fmla="*/ 9939 w 11206104"/>
              <a:gd name="connsiteY308" fmla="*/ 1819924 h 5596793"/>
              <a:gd name="connsiteX309" fmla="*/ 39757 w 11206104"/>
              <a:gd name="connsiteY309" fmla="*/ 1770228 h 5596793"/>
              <a:gd name="connsiteX310" fmla="*/ 129209 w 11206104"/>
              <a:gd name="connsiteY310" fmla="*/ 1670837 h 5596793"/>
              <a:gd name="connsiteX311" fmla="*/ 208722 w 11206104"/>
              <a:gd name="connsiteY311" fmla="*/ 1571445 h 5596793"/>
              <a:gd name="connsiteX312" fmla="*/ 238539 w 11206104"/>
              <a:gd name="connsiteY312" fmla="*/ 1541628 h 5596793"/>
              <a:gd name="connsiteX313" fmla="*/ 248479 w 11206104"/>
              <a:gd name="connsiteY313" fmla="*/ 1511810 h 5596793"/>
              <a:gd name="connsiteX314" fmla="*/ 298174 w 11206104"/>
              <a:gd name="connsiteY314" fmla="*/ 1442237 h 5596793"/>
              <a:gd name="connsiteX315" fmla="*/ 327992 w 11206104"/>
              <a:gd name="connsiteY315" fmla="*/ 1392541 h 5596793"/>
              <a:gd name="connsiteX316" fmla="*/ 357809 w 11206104"/>
              <a:gd name="connsiteY316" fmla="*/ 1322967 h 5596793"/>
              <a:gd name="connsiteX317" fmla="*/ 377687 w 11206104"/>
              <a:gd name="connsiteY317" fmla="*/ 1293150 h 5596793"/>
              <a:gd name="connsiteX318" fmla="*/ 407505 w 11206104"/>
              <a:gd name="connsiteY318" fmla="*/ 1233515 h 5596793"/>
              <a:gd name="connsiteX319" fmla="*/ 437322 w 11206104"/>
              <a:gd name="connsiteY319" fmla="*/ 1183819 h 5596793"/>
              <a:gd name="connsiteX320" fmla="*/ 467139 w 11206104"/>
              <a:gd name="connsiteY320" fmla="*/ 1163941 h 5596793"/>
              <a:gd name="connsiteX321" fmla="*/ 477079 w 11206104"/>
              <a:gd name="connsiteY321" fmla="*/ 1134124 h 5596793"/>
              <a:gd name="connsiteX322" fmla="*/ 506896 w 11206104"/>
              <a:gd name="connsiteY322" fmla="*/ 1104306 h 5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11206104" h="5596793">
                <a:moveTo>
                  <a:pt x="506896" y="1104306"/>
                </a:moveTo>
                <a:cubicBezTo>
                  <a:pt x="520148" y="1084428"/>
                  <a:pt x="540486" y="1030960"/>
                  <a:pt x="556592" y="1014854"/>
                </a:cubicBezTo>
                <a:cubicBezTo>
                  <a:pt x="565039" y="1006408"/>
                  <a:pt x="576470" y="1001602"/>
                  <a:pt x="586409" y="994976"/>
                </a:cubicBezTo>
                <a:cubicBezTo>
                  <a:pt x="593035" y="981724"/>
                  <a:pt x="597191" y="966914"/>
                  <a:pt x="606287" y="955219"/>
                </a:cubicBezTo>
                <a:cubicBezTo>
                  <a:pt x="620670" y="936727"/>
                  <a:pt x="639418" y="922089"/>
                  <a:pt x="655983" y="905524"/>
                </a:cubicBezTo>
                <a:lnTo>
                  <a:pt x="715618" y="845889"/>
                </a:lnTo>
                <a:cubicBezTo>
                  <a:pt x="722244" y="839263"/>
                  <a:pt x="729874" y="833507"/>
                  <a:pt x="735496" y="826010"/>
                </a:cubicBezTo>
                <a:cubicBezTo>
                  <a:pt x="779368" y="767514"/>
                  <a:pt x="753602" y="797964"/>
                  <a:pt x="815009" y="736558"/>
                </a:cubicBezTo>
                <a:cubicBezTo>
                  <a:pt x="828261" y="723306"/>
                  <a:pt x="839172" y="707198"/>
                  <a:pt x="854766" y="696802"/>
                </a:cubicBezTo>
                <a:cubicBezTo>
                  <a:pt x="925049" y="649947"/>
                  <a:pt x="838024" y="708760"/>
                  <a:pt x="924339" y="647106"/>
                </a:cubicBezTo>
                <a:cubicBezTo>
                  <a:pt x="934059" y="640163"/>
                  <a:pt x="944437" y="634171"/>
                  <a:pt x="954157" y="627228"/>
                </a:cubicBezTo>
                <a:cubicBezTo>
                  <a:pt x="967637" y="617600"/>
                  <a:pt x="980342" y="606910"/>
                  <a:pt x="993913" y="597410"/>
                </a:cubicBezTo>
                <a:cubicBezTo>
                  <a:pt x="1013485" y="583710"/>
                  <a:pt x="1033062" y="569945"/>
                  <a:pt x="1053548" y="557654"/>
                </a:cubicBezTo>
                <a:cubicBezTo>
                  <a:pt x="1070113" y="547715"/>
                  <a:pt x="1088159" y="539905"/>
                  <a:pt x="1103244" y="527837"/>
                </a:cubicBezTo>
                <a:cubicBezTo>
                  <a:pt x="1121537" y="513202"/>
                  <a:pt x="1130714" y="485549"/>
                  <a:pt x="1152939" y="478141"/>
                </a:cubicBezTo>
                <a:cubicBezTo>
                  <a:pt x="1182757" y="468202"/>
                  <a:pt x="1214280" y="462380"/>
                  <a:pt x="1242392" y="448324"/>
                </a:cubicBezTo>
                <a:lnTo>
                  <a:pt x="1321905" y="408567"/>
                </a:lnTo>
                <a:cubicBezTo>
                  <a:pt x="1362292" y="388374"/>
                  <a:pt x="1385401" y="375847"/>
                  <a:pt x="1431235" y="358871"/>
                </a:cubicBezTo>
                <a:cubicBezTo>
                  <a:pt x="1497067" y="334489"/>
                  <a:pt x="1563678" y="312261"/>
                  <a:pt x="1630018" y="289297"/>
                </a:cubicBezTo>
                <a:cubicBezTo>
                  <a:pt x="1649819" y="282443"/>
                  <a:pt x="1670912" y="278790"/>
                  <a:pt x="1689653" y="269419"/>
                </a:cubicBezTo>
                <a:cubicBezTo>
                  <a:pt x="1748151" y="240170"/>
                  <a:pt x="1715352" y="254227"/>
                  <a:pt x="1789044" y="229663"/>
                </a:cubicBezTo>
                <a:cubicBezTo>
                  <a:pt x="1798983" y="226350"/>
                  <a:pt x="1808395" y="220200"/>
                  <a:pt x="1818861" y="219724"/>
                </a:cubicBezTo>
                <a:lnTo>
                  <a:pt x="2286000" y="199845"/>
                </a:lnTo>
                <a:lnTo>
                  <a:pt x="2454966" y="179967"/>
                </a:lnTo>
                <a:cubicBezTo>
                  <a:pt x="2567658" y="179967"/>
                  <a:pt x="2680253" y="186593"/>
                  <a:pt x="2792896" y="189906"/>
                </a:cubicBezTo>
                <a:cubicBezTo>
                  <a:pt x="2834998" y="195920"/>
                  <a:pt x="2925051" y="209784"/>
                  <a:pt x="2961861" y="209784"/>
                </a:cubicBezTo>
                <a:cubicBezTo>
                  <a:pt x="3034823" y="209784"/>
                  <a:pt x="3107672" y="203892"/>
                  <a:pt x="3180522" y="199845"/>
                </a:cubicBezTo>
                <a:cubicBezTo>
                  <a:pt x="3291325" y="193689"/>
                  <a:pt x="3317475" y="190125"/>
                  <a:pt x="3419061" y="179967"/>
                </a:cubicBezTo>
                <a:cubicBezTo>
                  <a:pt x="3546147" y="148196"/>
                  <a:pt x="3403228" y="179967"/>
                  <a:pt x="3707296" y="179967"/>
                </a:cubicBezTo>
                <a:cubicBezTo>
                  <a:pt x="3796810" y="179967"/>
                  <a:pt x="3886201" y="173341"/>
                  <a:pt x="3975653" y="170028"/>
                </a:cubicBezTo>
                <a:cubicBezTo>
                  <a:pt x="3988905" y="166715"/>
                  <a:pt x="4002275" y="163842"/>
                  <a:pt x="4015409" y="160089"/>
                </a:cubicBezTo>
                <a:cubicBezTo>
                  <a:pt x="4059611" y="147460"/>
                  <a:pt x="4033204" y="150566"/>
                  <a:pt x="4084983" y="140210"/>
                </a:cubicBezTo>
                <a:cubicBezTo>
                  <a:pt x="4104744" y="136258"/>
                  <a:pt x="4124857" y="134223"/>
                  <a:pt x="4144618" y="130271"/>
                </a:cubicBezTo>
                <a:cubicBezTo>
                  <a:pt x="4158013" y="127592"/>
                  <a:pt x="4171039" y="123295"/>
                  <a:pt x="4184374" y="120332"/>
                </a:cubicBezTo>
                <a:cubicBezTo>
                  <a:pt x="4200865" y="116667"/>
                  <a:pt x="4217579" y="114058"/>
                  <a:pt x="4234070" y="110393"/>
                </a:cubicBezTo>
                <a:cubicBezTo>
                  <a:pt x="4247405" y="107430"/>
                  <a:pt x="4260386" y="102898"/>
                  <a:pt x="4273826" y="100454"/>
                </a:cubicBezTo>
                <a:cubicBezTo>
                  <a:pt x="4296875" y="96263"/>
                  <a:pt x="4320209" y="93828"/>
                  <a:pt x="4343400" y="90515"/>
                </a:cubicBezTo>
                <a:cubicBezTo>
                  <a:pt x="4391832" y="74371"/>
                  <a:pt x="4393203" y="72778"/>
                  <a:pt x="4462670" y="60697"/>
                </a:cubicBezTo>
                <a:cubicBezTo>
                  <a:pt x="4508831" y="52669"/>
                  <a:pt x="4555126" y="44710"/>
                  <a:pt x="4601818" y="40819"/>
                </a:cubicBezTo>
                <a:lnTo>
                  <a:pt x="4721087" y="30880"/>
                </a:lnTo>
                <a:lnTo>
                  <a:pt x="4820479" y="20941"/>
                </a:lnTo>
                <a:cubicBezTo>
                  <a:pt x="4830418" y="17628"/>
                  <a:pt x="4840069" y="13275"/>
                  <a:pt x="4850296" y="11002"/>
                </a:cubicBezTo>
                <a:cubicBezTo>
                  <a:pt x="4942793" y="-9553"/>
                  <a:pt x="4953615" y="3633"/>
                  <a:pt x="5078896" y="11002"/>
                </a:cubicBezTo>
                <a:cubicBezTo>
                  <a:pt x="5174132" y="34810"/>
                  <a:pt x="5048567" y="5459"/>
                  <a:pt x="5218044" y="30880"/>
                </a:cubicBezTo>
                <a:cubicBezTo>
                  <a:pt x="5251457" y="35892"/>
                  <a:pt x="5317435" y="50758"/>
                  <a:pt x="5317435" y="50758"/>
                </a:cubicBezTo>
                <a:cubicBezTo>
                  <a:pt x="5327374" y="57384"/>
                  <a:pt x="5337532" y="63694"/>
                  <a:pt x="5347253" y="70637"/>
                </a:cubicBezTo>
                <a:cubicBezTo>
                  <a:pt x="5360732" y="80265"/>
                  <a:pt x="5373226" y="91265"/>
                  <a:pt x="5387009" y="100454"/>
                </a:cubicBezTo>
                <a:cubicBezTo>
                  <a:pt x="5403083" y="111170"/>
                  <a:pt x="5420985" y="119042"/>
                  <a:pt x="5436705" y="130271"/>
                </a:cubicBezTo>
                <a:cubicBezTo>
                  <a:pt x="5444330" y="135718"/>
                  <a:pt x="5447693" y="147187"/>
                  <a:pt x="5456583" y="150150"/>
                </a:cubicBezTo>
                <a:cubicBezTo>
                  <a:pt x="5478808" y="157558"/>
                  <a:pt x="5502966" y="156776"/>
                  <a:pt x="5526157" y="160089"/>
                </a:cubicBezTo>
                <a:cubicBezTo>
                  <a:pt x="5553360" y="173691"/>
                  <a:pt x="5572320" y="181116"/>
                  <a:pt x="5595731" y="199845"/>
                </a:cubicBezTo>
                <a:cubicBezTo>
                  <a:pt x="5603048" y="205699"/>
                  <a:pt x="5606996" y="216033"/>
                  <a:pt x="5615609" y="219724"/>
                </a:cubicBezTo>
                <a:cubicBezTo>
                  <a:pt x="5631136" y="226379"/>
                  <a:pt x="5648740" y="226350"/>
                  <a:pt x="5665305" y="229663"/>
                </a:cubicBezTo>
                <a:cubicBezTo>
                  <a:pt x="5678557" y="236289"/>
                  <a:pt x="5691188" y="244339"/>
                  <a:pt x="5705061" y="249541"/>
                </a:cubicBezTo>
                <a:cubicBezTo>
                  <a:pt x="5784834" y="279456"/>
                  <a:pt x="5920892" y="251825"/>
                  <a:pt x="5973418" y="249541"/>
                </a:cubicBezTo>
                <a:cubicBezTo>
                  <a:pt x="5999922" y="242915"/>
                  <a:pt x="6027565" y="239810"/>
                  <a:pt x="6052931" y="229663"/>
                </a:cubicBezTo>
                <a:cubicBezTo>
                  <a:pt x="6068142" y="223578"/>
                  <a:pt x="6111663" y="205040"/>
                  <a:pt x="6132444" y="199845"/>
                </a:cubicBezTo>
                <a:cubicBezTo>
                  <a:pt x="6162077" y="192437"/>
                  <a:pt x="6192527" y="188358"/>
                  <a:pt x="6221896" y="179967"/>
                </a:cubicBezTo>
                <a:cubicBezTo>
                  <a:pt x="6239051" y="175066"/>
                  <a:pt x="6254503" y="165216"/>
                  <a:pt x="6271592" y="160089"/>
                </a:cubicBezTo>
                <a:cubicBezTo>
                  <a:pt x="6311332" y="148167"/>
                  <a:pt x="6350226" y="148918"/>
                  <a:pt x="6390861" y="140210"/>
                </a:cubicBezTo>
                <a:cubicBezTo>
                  <a:pt x="6414445" y="135156"/>
                  <a:pt x="6436742" y="124845"/>
                  <a:pt x="6460435" y="120332"/>
                </a:cubicBezTo>
                <a:cubicBezTo>
                  <a:pt x="6506461" y="111565"/>
                  <a:pt x="6553200" y="107080"/>
                  <a:pt x="6599583" y="100454"/>
                </a:cubicBezTo>
                <a:cubicBezTo>
                  <a:pt x="6622774" y="97141"/>
                  <a:pt x="6645749" y="91451"/>
                  <a:pt x="6669157" y="90515"/>
                </a:cubicBezTo>
                <a:lnTo>
                  <a:pt x="6917635" y="80576"/>
                </a:lnTo>
                <a:cubicBezTo>
                  <a:pt x="7179365" y="83889"/>
                  <a:pt x="7441230" y="81495"/>
                  <a:pt x="7702826" y="90515"/>
                </a:cubicBezTo>
                <a:cubicBezTo>
                  <a:pt x="7730130" y="91456"/>
                  <a:pt x="7782339" y="110393"/>
                  <a:pt x="7782339" y="110393"/>
                </a:cubicBezTo>
                <a:cubicBezTo>
                  <a:pt x="7798904" y="120332"/>
                  <a:pt x="7815653" y="129971"/>
                  <a:pt x="7832035" y="140210"/>
                </a:cubicBezTo>
                <a:cubicBezTo>
                  <a:pt x="7842165" y="146541"/>
                  <a:pt x="7850873" y="155383"/>
                  <a:pt x="7861853" y="160089"/>
                </a:cubicBezTo>
                <a:cubicBezTo>
                  <a:pt x="7874408" y="165470"/>
                  <a:pt x="7888357" y="166715"/>
                  <a:pt x="7901609" y="170028"/>
                </a:cubicBezTo>
                <a:cubicBezTo>
                  <a:pt x="7911548" y="176654"/>
                  <a:pt x="7922098" y="182444"/>
                  <a:pt x="7931426" y="189906"/>
                </a:cubicBezTo>
                <a:cubicBezTo>
                  <a:pt x="7938743" y="195760"/>
                  <a:pt x="7943508" y="204586"/>
                  <a:pt x="7951305" y="209784"/>
                </a:cubicBezTo>
                <a:cubicBezTo>
                  <a:pt x="7963633" y="218003"/>
                  <a:pt x="7979491" y="220407"/>
                  <a:pt x="7991061" y="229663"/>
                </a:cubicBezTo>
                <a:cubicBezTo>
                  <a:pt x="8085552" y="305256"/>
                  <a:pt x="8011180" y="279417"/>
                  <a:pt x="8090453" y="299237"/>
                </a:cubicBezTo>
                <a:cubicBezTo>
                  <a:pt x="8103705" y="309176"/>
                  <a:pt x="8118496" y="317341"/>
                  <a:pt x="8130209" y="329054"/>
                </a:cubicBezTo>
                <a:cubicBezTo>
                  <a:pt x="8141922" y="340767"/>
                  <a:pt x="8147449" y="358030"/>
                  <a:pt x="8160026" y="368810"/>
                </a:cubicBezTo>
                <a:cubicBezTo>
                  <a:pt x="8171276" y="378453"/>
                  <a:pt x="8187726" y="380077"/>
                  <a:pt x="8199783" y="388689"/>
                </a:cubicBezTo>
                <a:cubicBezTo>
                  <a:pt x="8313624" y="470004"/>
                  <a:pt x="8133134" y="363184"/>
                  <a:pt x="8269357" y="448324"/>
                </a:cubicBezTo>
                <a:cubicBezTo>
                  <a:pt x="8315990" y="477470"/>
                  <a:pt x="8341014" y="470285"/>
                  <a:pt x="8388626" y="517897"/>
                </a:cubicBezTo>
                <a:cubicBezTo>
                  <a:pt x="8427178" y="556449"/>
                  <a:pt x="8425249" y="556320"/>
                  <a:pt x="8478079" y="597410"/>
                </a:cubicBezTo>
                <a:cubicBezTo>
                  <a:pt x="8487508" y="604744"/>
                  <a:pt x="8498176" y="610346"/>
                  <a:pt x="8507896" y="617289"/>
                </a:cubicBezTo>
                <a:cubicBezTo>
                  <a:pt x="8521376" y="626917"/>
                  <a:pt x="8533172" y="639061"/>
                  <a:pt x="8547653" y="647106"/>
                </a:cubicBezTo>
                <a:cubicBezTo>
                  <a:pt x="8563249" y="655770"/>
                  <a:pt x="8581391" y="659005"/>
                  <a:pt x="8597348" y="666984"/>
                </a:cubicBezTo>
                <a:cubicBezTo>
                  <a:pt x="8665987" y="701304"/>
                  <a:pt x="8584181" y="676117"/>
                  <a:pt x="8666922" y="696802"/>
                </a:cubicBezTo>
                <a:cubicBezTo>
                  <a:pt x="8676861" y="703428"/>
                  <a:pt x="8686055" y="711338"/>
                  <a:pt x="8696739" y="716680"/>
                </a:cubicBezTo>
                <a:cubicBezTo>
                  <a:pt x="8715882" y="726251"/>
                  <a:pt x="8747207" y="730189"/>
                  <a:pt x="8766313" y="736558"/>
                </a:cubicBezTo>
                <a:cubicBezTo>
                  <a:pt x="8900375" y="781246"/>
                  <a:pt x="8724250" y="733935"/>
                  <a:pt x="8875644" y="766376"/>
                </a:cubicBezTo>
                <a:cubicBezTo>
                  <a:pt x="8902358" y="772100"/>
                  <a:pt x="8955157" y="786254"/>
                  <a:pt x="8955157" y="786254"/>
                </a:cubicBezTo>
                <a:cubicBezTo>
                  <a:pt x="9021418" y="776315"/>
                  <a:pt x="9089037" y="773079"/>
                  <a:pt x="9153939" y="756437"/>
                </a:cubicBezTo>
                <a:cubicBezTo>
                  <a:pt x="9218921" y="739775"/>
                  <a:pt x="9279970" y="710418"/>
                  <a:pt x="9342783" y="686863"/>
                </a:cubicBezTo>
                <a:cubicBezTo>
                  <a:pt x="9412494" y="660721"/>
                  <a:pt x="9478067" y="619591"/>
                  <a:pt x="9551505" y="607350"/>
                </a:cubicBezTo>
                <a:cubicBezTo>
                  <a:pt x="9809793" y="564298"/>
                  <a:pt x="9494116" y="620102"/>
                  <a:pt x="9640957" y="587471"/>
                </a:cubicBezTo>
                <a:cubicBezTo>
                  <a:pt x="9665780" y="581955"/>
                  <a:pt x="9747972" y="570763"/>
                  <a:pt x="9770166" y="567593"/>
                </a:cubicBezTo>
                <a:cubicBezTo>
                  <a:pt x="9846487" y="542153"/>
                  <a:pt x="9793075" y="557169"/>
                  <a:pt x="9949070" y="547715"/>
                </a:cubicBezTo>
                <a:lnTo>
                  <a:pt x="10127974" y="537776"/>
                </a:lnTo>
                <a:cubicBezTo>
                  <a:pt x="10180983" y="541089"/>
                  <a:pt x="10234538" y="539432"/>
                  <a:pt x="10287000" y="547715"/>
                </a:cubicBezTo>
                <a:cubicBezTo>
                  <a:pt x="10298799" y="549578"/>
                  <a:pt x="10306446" y="561666"/>
                  <a:pt x="10316818" y="567593"/>
                </a:cubicBezTo>
                <a:cubicBezTo>
                  <a:pt x="10347751" y="585269"/>
                  <a:pt x="10359974" y="585335"/>
                  <a:pt x="10386392" y="607350"/>
                </a:cubicBezTo>
                <a:cubicBezTo>
                  <a:pt x="10397190" y="616348"/>
                  <a:pt x="10405537" y="628020"/>
                  <a:pt x="10416209" y="637167"/>
                </a:cubicBezTo>
                <a:cubicBezTo>
                  <a:pt x="10428786" y="647947"/>
                  <a:pt x="10444253" y="655271"/>
                  <a:pt x="10455966" y="666984"/>
                </a:cubicBezTo>
                <a:cubicBezTo>
                  <a:pt x="10467679" y="678697"/>
                  <a:pt x="10474778" y="694360"/>
                  <a:pt x="10485783" y="706741"/>
                </a:cubicBezTo>
                <a:cubicBezTo>
                  <a:pt x="10501347" y="724251"/>
                  <a:pt x="10519915" y="738928"/>
                  <a:pt x="10535479" y="756437"/>
                </a:cubicBezTo>
                <a:cubicBezTo>
                  <a:pt x="10597321" y="826009"/>
                  <a:pt x="10529958" y="769690"/>
                  <a:pt x="10605053" y="826010"/>
                </a:cubicBezTo>
                <a:cubicBezTo>
                  <a:pt x="10626559" y="861855"/>
                  <a:pt x="10638451" y="878795"/>
                  <a:pt x="10654748" y="915463"/>
                </a:cubicBezTo>
                <a:cubicBezTo>
                  <a:pt x="10670592" y="951113"/>
                  <a:pt x="10673638" y="962193"/>
                  <a:pt x="10684566" y="994976"/>
                </a:cubicBezTo>
                <a:cubicBezTo>
                  <a:pt x="10699436" y="1113940"/>
                  <a:pt x="10697301" y="1082744"/>
                  <a:pt x="10704444" y="1243454"/>
                </a:cubicBezTo>
                <a:cubicBezTo>
                  <a:pt x="10708565" y="1336187"/>
                  <a:pt x="10705979" y="1429307"/>
                  <a:pt x="10714383" y="1521750"/>
                </a:cubicBezTo>
                <a:cubicBezTo>
                  <a:pt x="10715998" y="1539518"/>
                  <a:pt x="10727997" y="1554740"/>
                  <a:pt x="10734261" y="1571445"/>
                </a:cubicBezTo>
                <a:cubicBezTo>
                  <a:pt x="10751897" y="1618474"/>
                  <a:pt x="10733920" y="1585843"/>
                  <a:pt x="10764079" y="1631080"/>
                </a:cubicBezTo>
                <a:cubicBezTo>
                  <a:pt x="10765714" y="1637622"/>
                  <a:pt x="10778015" y="1691147"/>
                  <a:pt x="10783957" y="1700654"/>
                </a:cubicBezTo>
                <a:cubicBezTo>
                  <a:pt x="10795200" y="1718643"/>
                  <a:pt x="10811946" y="1732699"/>
                  <a:pt x="10823713" y="1750350"/>
                </a:cubicBezTo>
                <a:cubicBezTo>
                  <a:pt x="10831932" y="1762678"/>
                  <a:pt x="10834210" y="1778639"/>
                  <a:pt x="10843592" y="1790106"/>
                </a:cubicBezTo>
                <a:cubicBezTo>
                  <a:pt x="10843596" y="1790111"/>
                  <a:pt x="10924049" y="1870563"/>
                  <a:pt x="10942983" y="1889497"/>
                </a:cubicBezTo>
                <a:cubicBezTo>
                  <a:pt x="10949609" y="1896123"/>
                  <a:pt x="10958670" y="1900994"/>
                  <a:pt x="10962861" y="1909376"/>
                </a:cubicBezTo>
                <a:cubicBezTo>
                  <a:pt x="10969487" y="1922628"/>
                  <a:pt x="10976903" y="1935514"/>
                  <a:pt x="10982739" y="1949132"/>
                </a:cubicBezTo>
                <a:cubicBezTo>
                  <a:pt x="10994202" y="1975878"/>
                  <a:pt x="10996783" y="1999470"/>
                  <a:pt x="11002618" y="2028645"/>
                </a:cubicBezTo>
                <a:cubicBezTo>
                  <a:pt x="10999305" y="2101532"/>
                  <a:pt x="11000452" y="2174759"/>
                  <a:pt x="10992679" y="2247306"/>
                </a:cubicBezTo>
                <a:cubicBezTo>
                  <a:pt x="10988370" y="2287523"/>
                  <a:pt x="10967848" y="2311868"/>
                  <a:pt x="10952922" y="2346697"/>
                </a:cubicBezTo>
                <a:cubicBezTo>
                  <a:pt x="10948795" y="2356327"/>
                  <a:pt x="10948181" y="2367418"/>
                  <a:pt x="10942983" y="2376515"/>
                </a:cubicBezTo>
                <a:cubicBezTo>
                  <a:pt x="10934765" y="2390897"/>
                  <a:pt x="10921689" y="2402067"/>
                  <a:pt x="10913166" y="2416271"/>
                </a:cubicBezTo>
                <a:cubicBezTo>
                  <a:pt x="10901731" y="2435329"/>
                  <a:pt x="10896993" y="2458363"/>
                  <a:pt x="10883348" y="2475906"/>
                </a:cubicBezTo>
                <a:cubicBezTo>
                  <a:pt x="10873178" y="2488982"/>
                  <a:pt x="10855305" y="2494011"/>
                  <a:pt x="10843592" y="2505724"/>
                </a:cubicBezTo>
                <a:cubicBezTo>
                  <a:pt x="10831879" y="2517437"/>
                  <a:pt x="10824917" y="2533223"/>
                  <a:pt x="10813774" y="2545480"/>
                </a:cubicBezTo>
                <a:cubicBezTo>
                  <a:pt x="10791712" y="2569748"/>
                  <a:pt x="10764336" y="2589165"/>
                  <a:pt x="10744200" y="2615054"/>
                </a:cubicBezTo>
                <a:cubicBezTo>
                  <a:pt x="10721009" y="2644871"/>
                  <a:pt x="10695579" y="2673075"/>
                  <a:pt x="10674626" y="2704506"/>
                </a:cubicBezTo>
                <a:cubicBezTo>
                  <a:pt x="10658894" y="2728105"/>
                  <a:pt x="10643425" y="2752504"/>
                  <a:pt x="10624931" y="2774080"/>
                </a:cubicBezTo>
                <a:cubicBezTo>
                  <a:pt x="10541878" y="2870974"/>
                  <a:pt x="10652480" y="2727405"/>
                  <a:pt x="10565296" y="2843654"/>
                </a:cubicBezTo>
                <a:cubicBezTo>
                  <a:pt x="10561983" y="2853593"/>
                  <a:pt x="10556950" y="2863116"/>
                  <a:pt x="10555357" y="2873471"/>
                </a:cubicBezTo>
                <a:cubicBezTo>
                  <a:pt x="10542882" y="2954560"/>
                  <a:pt x="10538159" y="3010723"/>
                  <a:pt x="10565296" y="3092132"/>
                </a:cubicBezTo>
                <a:cubicBezTo>
                  <a:pt x="10572851" y="3114797"/>
                  <a:pt x="10591801" y="3131889"/>
                  <a:pt x="10605053" y="3151767"/>
                </a:cubicBezTo>
                <a:cubicBezTo>
                  <a:pt x="10608366" y="3161706"/>
                  <a:pt x="10609181" y="3172867"/>
                  <a:pt x="10614992" y="3181584"/>
                </a:cubicBezTo>
                <a:cubicBezTo>
                  <a:pt x="10622789" y="3193279"/>
                  <a:pt x="10638523" y="3198830"/>
                  <a:pt x="10644809" y="3211402"/>
                </a:cubicBezTo>
                <a:cubicBezTo>
                  <a:pt x="10652364" y="3226512"/>
                  <a:pt x="10648817" y="3245280"/>
                  <a:pt x="10654748" y="3261097"/>
                </a:cubicBezTo>
                <a:cubicBezTo>
                  <a:pt x="10658942" y="3272282"/>
                  <a:pt x="10668699" y="3280543"/>
                  <a:pt x="10674626" y="3290915"/>
                </a:cubicBezTo>
                <a:cubicBezTo>
                  <a:pt x="10681977" y="3303779"/>
                  <a:pt x="10686286" y="3318343"/>
                  <a:pt x="10694505" y="3330671"/>
                </a:cubicBezTo>
                <a:cubicBezTo>
                  <a:pt x="10699703" y="3338468"/>
                  <a:pt x="10709185" y="3342753"/>
                  <a:pt x="10714383" y="3350550"/>
                </a:cubicBezTo>
                <a:cubicBezTo>
                  <a:pt x="10729199" y="3372775"/>
                  <a:pt x="10738821" y="3398242"/>
                  <a:pt x="10754139" y="3420124"/>
                </a:cubicBezTo>
                <a:cubicBezTo>
                  <a:pt x="10762200" y="3431639"/>
                  <a:pt x="10775523" y="3438696"/>
                  <a:pt x="10783957" y="3449941"/>
                </a:cubicBezTo>
                <a:cubicBezTo>
                  <a:pt x="10802672" y="3474894"/>
                  <a:pt x="10819495" y="3511079"/>
                  <a:pt x="10833653" y="3539393"/>
                </a:cubicBezTo>
                <a:cubicBezTo>
                  <a:pt x="10836838" y="3552132"/>
                  <a:pt x="10846401" y="3594708"/>
                  <a:pt x="10853531" y="3608967"/>
                </a:cubicBezTo>
                <a:cubicBezTo>
                  <a:pt x="10858873" y="3619651"/>
                  <a:pt x="10868067" y="3628100"/>
                  <a:pt x="10873409" y="3638784"/>
                </a:cubicBezTo>
                <a:cubicBezTo>
                  <a:pt x="10881388" y="3654742"/>
                  <a:pt x="10887023" y="3671775"/>
                  <a:pt x="10893287" y="3688480"/>
                </a:cubicBezTo>
                <a:cubicBezTo>
                  <a:pt x="10896966" y="3698290"/>
                  <a:pt x="10898541" y="3708926"/>
                  <a:pt x="10903226" y="3718297"/>
                </a:cubicBezTo>
                <a:cubicBezTo>
                  <a:pt x="10936530" y="3784904"/>
                  <a:pt x="10927991" y="3772878"/>
                  <a:pt x="10962861" y="3807750"/>
                </a:cubicBezTo>
                <a:cubicBezTo>
                  <a:pt x="10970973" y="3832085"/>
                  <a:pt x="10977326" y="3855829"/>
                  <a:pt x="10992679" y="3877324"/>
                </a:cubicBezTo>
                <a:cubicBezTo>
                  <a:pt x="11000849" y="3888762"/>
                  <a:pt x="11012557" y="3897202"/>
                  <a:pt x="11022496" y="3907141"/>
                </a:cubicBezTo>
                <a:cubicBezTo>
                  <a:pt x="11025809" y="3923706"/>
                  <a:pt x="11027093" y="3940811"/>
                  <a:pt x="11032435" y="3956837"/>
                </a:cubicBezTo>
                <a:cubicBezTo>
                  <a:pt x="11037120" y="3970893"/>
                  <a:pt x="11046296" y="3983054"/>
                  <a:pt x="11052313" y="3996593"/>
                </a:cubicBezTo>
                <a:cubicBezTo>
                  <a:pt x="11059559" y="4012897"/>
                  <a:pt x="11066550" y="4029363"/>
                  <a:pt x="11072192" y="4046289"/>
                </a:cubicBezTo>
                <a:cubicBezTo>
                  <a:pt x="11086460" y="4089093"/>
                  <a:pt x="11078966" y="4099593"/>
                  <a:pt x="11102009" y="4145680"/>
                </a:cubicBezTo>
                <a:cubicBezTo>
                  <a:pt x="11129866" y="4201395"/>
                  <a:pt x="11116384" y="4171680"/>
                  <a:pt x="11141766" y="4235132"/>
                </a:cubicBezTo>
                <a:cubicBezTo>
                  <a:pt x="11145079" y="4258323"/>
                  <a:pt x="11145743" y="4282051"/>
                  <a:pt x="11151705" y="4304706"/>
                </a:cubicBezTo>
                <a:cubicBezTo>
                  <a:pt x="11162370" y="4345233"/>
                  <a:pt x="11191461" y="4423976"/>
                  <a:pt x="11191461" y="4423976"/>
                </a:cubicBezTo>
                <a:cubicBezTo>
                  <a:pt x="11213515" y="4578358"/>
                  <a:pt x="11208281" y="4512656"/>
                  <a:pt x="11191461" y="4781784"/>
                </a:cubicBezTo>
                <a:cubicBezTo>
                  <a:pt x="11190807" y="4792241"/>
                  <a:pt x="11185413" y="4801874"/>
                  <a:pt x="11181522" y="4811602"/>
                </a:cubicBezTo>
                <a:cubicBezTo>
                  <a:pt x="11172151" y="4835029"/>
                  <a:pt x="11163959" y="4859120"/>
                  <a:pt x="11151705" y="4881176"/>
                </a:cubicBezTo>
                <a:cubicBezTo>
                  <a:pt x="11143353" y="4896209"/>
                  <a:pt x="11098239" y="4924702"/>
                  <a:pt x="11092070" y="4930871"/>
                </a:cubicBezTo>
                <a:cubicBezTo>
                  <a:pt x="11080357" y="4942584"/>
                  <a:pt x="11074830" y="4959847"/>
                  <a:pt x="11062253" y="4970628"/>
                </a:cubicBezTo>
                <a:cubicBezTo>
                  <a:pt x="11051003" y="4980270"/>
                  <a:pt x="11035060" y="4982653"/>
                  <a:pt x="11022496" y="4990506"/>
                </a:cubicBezTo>
                <a:cubicBezTo>
                  <a:pt x="11004486" y="5001762"/>
                  <a:pt x="10973950" y="5029688"/>
                  <a:pt x="10952922" y="5040202"/>
                </a:cubicBezTo>
                <a:cubicBezTo>
                  <a:pt x="10943551" y="5044887"/>
                  <a:pt x="10932476" y="5045456"/>
                  <a:pt x="10923105" y="5050141"/>
                </a:cubicBezTo>
                <a:cubicBezTo>
                  <a:pt x="10865432" y="5078977"/>
                  <a:pt x="10923230" y="5063759"/>
                  <a:pt x="10853531" y="5089897"/>
                </a:cubicBezTo>
                <a:cubicBezTo>
                  <a:pt x="10827141" y="5099794"/>
                  <a:pt x="10778686" y="5104867"/>
                  <a:pt x="10754139" y="5109776"/>
                </a:cubicBezTo>
                <a:cubicBezTo>
                  <a:pt x="10664787" y="5127646"/>
                  <a:pt x="10768846" y="5112294"/>
                  <a:pt x="10664687" y="5129654"/>
                </a:cubicBezTo>
                <a:cubicBezTo>
                  <a:pt x="10641579" y="5133505"/>
                  <a:pt x="10618253" y="5135939"/>
                  <a:pt x="10595113" y="5139593"/>
                </a:cubicBezTo>
                <a:cubicBezTo>
                  <a:pt x="10560658" y="5145033"/>
                  <a:pt x="10453015" y="5164402"/>
                  <a:pt x="10406270" y="5169410"/>
                </a:cubicBezTo>
                <a:cubicBezTo>
                  <a:pt x="10336779" y="5176856"/>
                  <a:pt x="10266985" y="5181353"/>
                  <a:pt x="10197548" y="5189289"/>
                </a:cubicBezTo>
                <a:cubicBezTo>
                  <a:pt x="10150997" y="5194609"/>
                  <a:pt x="10103855" y="5197803"/>
                  <a:pt x="10058400" y="5209167"/>
                </a:cubicBezTo>
                <a:cubicBezTo>
                  <a:pt x="10045148" y="5212480"/>
                  <a:pt x="10032167" y="5217174"/>
                  <a:pt x="10018644" y="5219106"/>
                </a:cubicBezTo>
                <a:cubicBezTo>
                  <a:pt x="9935728" y="5230951"/>
                  <a:pt x="9883604" y="5226119"/>
                  <a:pt x="9799983" y="5248924"/>
                </a:cubicBezTo>
                <a:cubicBezTo>
                  <a:pt x="9480414" y="5336078"/>
                  <a:pt x="9844416" y="5241662"/>
                  <a:pt x="9621079" y="5288680"/>
                </a:cubicBezTo>
                <a:cubicBezTo>
                  <a:pt x="9580978" y="5297122"/>
                  <a:pt x="9541566" y="5308558"/>
                  <a:pt x="9501809" y="5318497"/>
                </a:cubicBezTo>
                <a:cubicBezTo>
                  <a:pt x="9488557" y="5321810"/>
                  <a:pt x="9475686" y="5327585"/>
                  <a:pt x="9462053" y="5328437"/>
                </a:cubicBezTo>
                <a:cubicBezTo>
                  <a:pt x="9114434" y="5350163"/>
                  <a:pt x="9356106" y="5336514"/>
                  <a:pt x="8736496" y="5358254"/>
                </a:cubicBezTo>
                <a:lnTo>
                  <a:pt x="8647044" y="5368193"/>
                </a:lnTo>
                <a:cubicBezTo>
                  <a:pt x="8623798" y="5371099"/>
                  <a:pt x="8600881" y="5377265"/>
                  <a:pt x="8577470" y="5378132"/>
                </a:cubicBezTo>
                <a:cubicBezTo>
                  <a:pt x="8421828" y="5383896"/>
                  <a:pt x="8266044" y="5384758"/>
                  <a:pt x="8110331" y="5388071"/>
                </a:cubicBezTo>
                <a:cubicBezTo>
                  <a:pt x="8083827" y="5391384"/>
                  <a:pt x="8057071" y="5393087"/>
                  <a:pt x="8030818" y="5398010"/>
                </a:cubicBezTo>
                <a:cubicBezTo>
                  <a:pt x="8003966" y="5403045"/>
                  <a:pt x="7977975" y="5411963"/>
                  <a:pt x="7951305" y="5417889"/>
                </a:cubicBezTo>
                <a:lnTo>
                  <a:pt x="7861853" y="5437767"/>
                </a:lnTo>
                <a:cubicBezTo>
                  <a:pt x="7821987" y="5447259"/>
                  <a:pt x="7781460" y="5454624"/>
                  <a:pt x="7742583" y="5467584"/>
                </a:cubicBezTo>
                <a:cubicBezTo>
                  <a:pt x="7732644" y="5470897"/>
                  <a:pt x="7723100" y="5475802"/>
                  <a:pt x="7712766" y="5477524"/>
                </a:cubicBezTo>
                <a:cubicBezTo>
                  <a:pt x="7683173" y="5482456"/>
                  <a:pt x="7653131" y="5484150"/>
                  <a:pt x="7623313" y="5487463"/>
                </a:cubicBezTo>
                <a:lnTo>
                  <a:pt x="7275444" y="5457645"/>
                </a:lnTo>
                <a:cubicBezTo>
                  <a:pt x="7258634" y="5455964"/>
                  <a:pt x="7242472" y="5450095"/>
                  <a:pt x="7225748" y="5447706"/>
                </a:cubicBezTo>
                <a:cubicBezTo>
                  <a:pt x="7196049" y="5443463"/>
                  <a:pt x="7166091" y="5441272"/>
                  <a:pt x="7136296" y="5437767"/>
                </a:cubicBezTo>
                <a:lnTo>
                  <a:pt x="7056783" y="5427828"/>
                </a:lnTo>
                <a:cubicBezTo>
                  <a:pt x="6964194" y="5396965"/>
                  <a:pt x="7135397" y="5451503"/>
                  <a:pt x="6917635" y="5407950"/>
                </a:cubicBezTo>
                <a:cubicBezTo>
                  <a:pt x="6903106" y="5405044"/>
                  <a:pt x="6891497" y="5393908"/>
                  <a:pt x="6877879" y="5388071"/>
                </a:cubicBezTo>
                <a:cubicBezTo>
                  <a:pt x="6868249" y="5383944"/>
                  <a:pt x="6858096" y="5381142"/>
                  <a:pt x="6848061" y="5378132"/>
                </a:cubicBezTo>
                <a:cubicBezTo>
                  <a:pt x="6824959" y="5371201"/>
                  <a:pt x="6801540" y="5365347"/>
                  <a:pt x="6778487" y="5358254"/>
                </a:cubicBezTo>
                <a:cubicBezTo>
                  <a:pt x="6758460" y="5352092"/>
                  <a:pt x="6739181" y="5343458"/>
                  <a:pt x="6718853" y="5338376"/>
                </a:cubicBezTo>
                <a:lnTo>
                  <a:pt x="6639339" y="5318497"/>
                </a:lnTo>
                <a:cubicBezTo>
                  <a:pt x="6551632" y="5260025"/>
                  <a:pt x="6691820" y="5349707"/>
                  <a:pt x="6549887" y="5278741"/>
                </a:cubicBezTo>
                <a:cubicBezTo>
                  <a:pt x="6535071" y="5271333"/>
                  <a:pt x="6523914" y="5258113"/>
                  <a:pt x="6510131" y="5248924"/>
                </a:cubicBezTo>
                <a:cubicBezTo>
                  <a:pt x="6494057" y="5238208"/>
                  <a:pt x="6476817" y="5229345"/>
                  <a:pt x="6460435" y="5219106"/>
                </a:cubicBezTo>
                <a:cubicBezTo>
                  <a:pt x="6450306" y="5212775"/>
                  <a:pt x="6440989" y="5205154"/>
                  <a:pt x="6430618" y="5199228"/>
                </a:cubicBezTo>
                <a:cubicBezTo>
                  <a:pt x="6417754" y="5191877"/>
                  <a:pt x="6403725" y="5186701"/>
                  <a:pt x="6390861" y="5179350"/>
                </a:cubicBezTo>
                <a:cubicBezTo>
                  <a:pt x="6380490" y="5173423"/>
                  <a:pt x="6372568" y="5162614"/>
                  <a:pt x="6361044" y="5159471"/>
                </a:cubicBezTo>
                <a:cubicBezTo>
                  <a:pt x="6335275" y="5152443"/>
                  <a:pt x="6308035" y="5152845"/>
                  <a:pt x="6281531" y="5149532"/>
                </a:cubicBezTo>
                <a:lnTo>
                  <a:pt x="6033053" y="5179350"/>
                </a:lnTo>
                <a:cubicBezTo>
                  <a:pt x="6019521" y="5181217"/>
                  <a:pt x="6005514" y="5183180"/>
                  <a:pt x="5993296" y="5189289"/>
                </a:cubicBezTo>
                <a:cubicBezTo>
                  <a:pt x="5971927" y="5199973"/>
                  <a:pt x="5955029" y="5218361"/>
                  <a:pt x="5933661" y="5229045"/>
                </a:cubicBezTo>
                <a:cubicBezTo>
                  <a:pt x="5914919" y="5238416"/>
                  <a:pt x="5893174" y="5240414"/>
                  <a:pt x="5874026" y="5248924"/>
                </a:cubicBezTo>
                <a:cubicBezTo>
                  <a:pt x="5863110" y="5253775"/>
                  <a:pt x="5854339" y="5262471"/>
                  <a:pt x="5844209" y="5268802"/>
                </a:cubicBezTo>
                <a:cubicBezTo>
                  <a:pt x="5739141" y="5334469"/>
                  <a:pt x="5850427" y="5259169"/>
                  <a:pt x="5744818" y="5338376"/>
                </a:cubicBezTo>
                <a:cubicBezTo>
                  <a:pt x="5681238" y="5386061"/>
                  <a:pt x="5752269" y="5328616"/>
                  <a:pt x="5675244" y="5378132"/>
                </a:cubicBezTo>
                <a:cubicBezTo>
                  <a:pt x="5670207" y="5381370"/>
                  <a:pt x="5573009" y="5457037"/>
                  <a:pt x="5536096" y="5467584"/>
                </a:cubicBezTo>
                <a:cubicBezTo>
                  <a:pt x="5503610" y="5476866"/>
                  <a:pt x="5468758" y="5476779"/>
                  <a:pt x="5436705" y="5487463"/>
                </a:cubicBezTo>
                <a:cubicBezTo>
                  <a:pt x="5426766" y="5490776"/>
                  <a:pt x="5416697" y="5493723"/>
                  <a:pt x="5406887" y="5497402"/>
                </a:cubicBezTo>
                <a:cubicBezTo>
                  <a:pt x="5388639" y="5504245"/>
                  <a:pt x="5349938" y="5521578"/>
                  <a:pt x="5327374" y="5527219"/>
                </a:cubicBezTo>
                <a:cubicBezTo>
                  <a:pt x="5310985" y="5531316"/>
                  <a:pt x="5294170" y="5533493"/>
                  <a:pt x="5277679" y="5537158"/>
                </a:cubicBezTo>
                <a:cubicBezTo>
                  <a:pt x="5110352" y="5574341"/>
                  <a:pt x="5340926" y="5523831"/>
                  <a:pt x="5208105" y="5557037"/>
                </a:cubicBezTo>
                <a:cubicBezTo>
                  <a:pt x="5191716" y="5561134"/>
                  <a:pt x="5174900" y="5563311"/>
                  <a:pt x="5158409" y="5566976"/>
                </a:cubicBezTo>
                <a:cubicBezTo>
                  <a:pt x="5145074" y="5569939"/>
                  <a:pt x="5131787" y="5573162"/>
                  <a:pt x="5118653" y="5576915"/>
                </a:cubicBezTo>
                <a:cubicBezTo>
                  <a:pt x="5108579" y="5579793"/>
                  <a:pt x="5099062" y="5584581"/>
                  <a:pt x="5088835" y="5586854"/>
                </a:cubicBezTo>
                <a:cubicBezTo>
                  <a:pt x="5069162" y="5591226"/>
                  <a:pt x="5049078" y="5593480"/>
                  <a:pt x="5029200" y="5596793"/>
                </a:cubicBezTo>
                <a:lnTo>
                  <a:pt x="4492487" y="5586854"/>
                </a:lnTo>
                <a:cubicBezTo>
                  <a:pt x="4377566" y="5583318"/>
                  <a:pt x="4404132" y="5575015"/>
                  <a:pt x="4303644" y="5566976"/>
                </a:cubicBezTo>
                <a:cubicBezTo>
                  <a:pt x="4247405" y="5562477"/>
                  <a:pt x="4191001" y="5560350"/>
                  <a:pt x="4134679" y="5557037"/>
                </a:cubicBezTo>
                <a:cubicBezTo>
                  <a:pt x="4085661" y="5540696"/>
                  <a:pt x="4099605" y="5543179"/>
                  <a:pt x="4025348" y="5537158"/>
                </a:cubicBezTo>
                <a:cubicBezTo>
                  <a:pt x="3929356" y="5529375"/>
                  <a:pt x="3832760" y="5528532"/>
                  <a:pt x="3737113" y="5517280"/>
                </a:cubicBezTo>
                <a:cubicBezTo>
                  <a:pt x="3548134" y="5495047"/>
                  <a:pt x="3624087" y="5506725"/>
                  <a:pt x="3508513" y="5487463"/>
                </a:cubicBezTo>
                <a:cubicBezTo>
                  <a:pt x="3393440" y="5441431"/>
                  <a:pt x="3537272" y="5494098"/>
                  <a:pt x="3379305" y="5457645"/>
                </a:cubicBezTo>
                <a:cubicBezTo>
                  <a:pt x="3361921" y="5453633"/>
                  <a:pt x="3347054" y="5441505"/>
                  <a:pt x="3329609" y="5437767"/>
                </a:cubicBezTo>
                <a:cubicBezTo>
                  <a:pt x="3300274" y="5431481"/>
                  <a:pt x="3269895" y="5431793"/>
                  <a:pt x="3240157" y="5427828"/>
                </a:cubicBezTo>
                <a:cubicBezTo>
                  <a:pt x="3118991" y="5411673"/>
                  <a:pt x="3197725" y="5406841"/>
                  <a:pt x="2991679" y="5398010"/>
                </a:cubicBezTo>
                <a:cubicBezTo>
                  <a:pt x="2822836" y="5390774"/>
                  <a:pt x="2653748" y="5391384"/>
                  <a:pt x="2484783" y="5388071"/>
                </a:cubicBezTo>
                <a:cubicBezTo>
                  <a:pt x="2474844" y="5384758"/>
                  <a:pt x="2465239" y="5380187"/>
                  <a:pt x="2454966" y="5378132"/>
                </a:cubicBezTo>
                <a:cubicBezTo>
                  <a:pt x="2419511" y="5371041"/>
                  <a:pt x="2326947" y="5361699"/>
                  <a:pt x="2295939" y="5358254"/>
                </a:cubicBezTo>
                <a:cubicBezTo>
                  <a:pt x="2237910" y="5338911"/>
                  <a:pt x="2293949" y="5355868"/>
                  <a:pt x="2206487" y="5338376"/>
                </a:cubicBezTo>
                <a:cubicBezTo>
                  <a:pt x="2193092" y="5335697"/>
                  <a:pt x="2180205" y="5330683"/>
                  <a:pt x="2166731" y="5328437"/>
                </a:cubicBezTo>
                <a:cubicBezTo>
                  <a:pt x="2140384" y="5324046"/>
                  <a:pt x="2113618" y="5322559"/>
                  <a:pt x="2087218" y="5318497"/>
                </a:cubicBezTo>
                <a:cubicBezTo>
                  <a:pt x="2040180" y="5311260"/>
                  <a:pt x="1995079" y="5296102"/>
                  <a:pt x="1948070" y="5288680"/>
                </a:cubicBezTo>
                <a:cubicBezTo>
                  <a:pt x="1901790" y="5281373"/>
                  <a:pt x="1855305" y="5275428"/>
                  <a:pt x="1808922" y="5268802"/>
                </a:cubicBezTo>
                <a:cubicBezTo>
                  <a:pt x="1785731" y="5265489"/>
                  <a:pt x="1762456" y="5262714"/>
                  <a:pt x="1739348" y="5258863"/>
                </a:cubicBezTo>
                <a:lnTo>
                  <a:pt x="1679713" y="5248924"/>
                </a:lnTo>
                <a:lnTo>
                  <a:pt x="1470992" y="5219106"/>
                </a:lnTo>
                <a:cubicBezTo>
                  <a:pt x="1451114" y="5209167"/>
                  <a:pt x="1432599" y="5195825"/>
                  <a:pt x="1411357" y="5189289"/>
                </a:cubicBezTo>
                <a:cubicBezTo>
                  <a:pt x="1321251" y="5161564"/>
                  <a:pt x="1322769" y="5209861"/>
                  <a:pt x="1222513" y="5129654"/>
                </a:cubicBezTo>
                <a:cubicBezTo>
                  <a:pt x="1205948" y="5116402"/>
                  <a:pt x="1190469" y="5101664"/>
                  <a:pt x="1172818" y="5089897"/>
                </a:cubicBezTo>
                <a:cubicBezTo>
                  <a:pt x="1160490" y="5081678"/>
                  <a:pt x="1146013" y="5077214"/>
                  <a:pt x="1133061" y="5070019"/>
                </a:cubicBezTo>
                <a:cubicBezTo>
                  <a:pt x="1116174" y="5060637"/>
                  <a:pt x="1100325" y="5049452"/>
                  <a:pt x="1083366" y="5040202"/>
                </a:cubicBezTo>
                <a:cubicBezTo>
                  <a:pt x="1063855" y="5029560"/>
                  <a:pt x="1043159" y="5021177"/>
                  <a:pt x="1023731" y="5010384"/>
                </a:cubicBezTo>
                <a:cubicBezTo>
                  <a:pt x="1013289" y="5004583"/>
                  <a:pt x="1004597" y="4995848"/>
                  <a:pt x="993913" y="4990506"/>
                </a:cubicBezTo>
                <a:cubicBezTo>
                  <a:pt x="887649" y="4937375"/>
                  <a:pt x="959936" y="4983194"/>
                  <a:pt x="844826" y="4930871"/>
                </a:cubicBezTo>
                <a:cubicBezTo>
                  <a:pt x="833952" y="4925928"/>
                  <a:pt x="825693" y="4916335"/>
                  <a:pt x="815009" y="4910993"/>
                </a:cubicBezTo>
                <a:cubicBezTo>
                  <a:pt x="799051" y="4903014"/>
                  <a:pt x="782018" y="4897379"/>
                  <a:pt x="765313" y="4891115"/>
                </a:cubicBezTo>
                <a:cubicBezTo>
                  <a:pt x="755503" y="4887436"/>
                  <a:pt x="744867" y="4885861"/>
                  <a:pt x="735496" y="4881176"/>
                </a:cubicBezTo>
                <a:cubicBezTo>
                  <a:pt x="732774" y="4879815"/>
                  <a:pt x="666495" y="4840678"/>
                  <a:pt x="655983" y="4831480"/>
                </a:cubicBezTo>
                <a:cubicBezTo>
                  <a:pt x="638352" y="4816053"/>
                  <a:pt x="624779" y="4796167"/>
                  <a:pt x="606287" y="4781784"/>
                </a:cubicBezTo>
                <a:cubicBezTo>
                  <a:pt x="594592" y="4772688"/>
                  <a:pt x="578226" y="4771002"/>
                  <a:pt x="566531" y="4761906"/>
                </a:cubicBezTo>
                <a:cubicBezTo>
                  <a:pt x="548039" y="4747523"/>
                  <a:pt x="535327" y="4726593"/>
                  <a:pt x="516835" y="4712210"/>
                </a:cubicBezTo>
                <a:cubicBezTo>
                  <a:pt x="505140" y="4703114"/>
                  <a:pt x="489407" y="4700550"/>
                  <a:pt x="477079" y="4692332"/>
                </a:cubicBezTo>
                <a:cubicBezTo>
                  <a:pt x="469282" y="4687134"/>
                  <a:pt x="464517" y="4678308"/>
                  <a:pt x="457200" y="4672454"/>
                </a:cubicBezTo>
                <a:cubicBezTo>
                  <a:pt x="447872" y="4664992"/>
                  <a:pt x="436452" y="4660350"/>
                  <a:pt x="427383" y="4652576"/>
                </a:cubicBezTo>
                <a:cubicBezTo>
                  <a:pt x="413153" y="4640379"/>
                  <a:pt x="401634" y="4625270"/>
                  <a:pt x="387626" y="4612819"/>
                </a:cubicBezTo>
                <a:cubicBezTo>
                  <a:pt x="371771" y="4598725"/>
                  <a:pt x="354902" y="4585791"/>
                  <a:pt x="337931" y="4573063"/>
                </a:cubicBezTo>
                <a:cubicBezTo>
                  <a:pt x="328374" y="4565896"/>
                  <a:pt x="316104" y="4562063"/>
                  <a:pt x="308113" y="4553184"/>
                </a:cubicBezTo>
                <a:cubicBezTo>
                  <a:pt x="279493" y="4521384"/>
                  <a:pt x="253090" y="4480588"/>
                  <a:pt x="228600" y="4443854"/>
                </a:cubicBezTo>
                <a:cubicBezTo>
                  <a:pt x="196481" y="4347495"/>
                  <a:pt x="201762" y="4388717"/>
                  <a:pt x="218661" y="4245071"/>
                </a:cubicBezTo>
                <a:cubicBezTo>
                  <a:pt x="219885" y="4234666"/>
                  <a:pt x="223210" y="4224238"/>
                  <a:pt x="228600" y="4215254"/>
                </a:cubicBezTo>
                <a:cubicBezTo>
                  <a:pt x="241609" y="4193574"/>
                  <a:pt x="267526" y="4185852"/>
                  <a:pt x="288235" y="4175497"/>
                </a:cubicBezTo>
                <a:cubicBezTo>
                  <a:pt x="364632" y="4073638"/>
                  <a:pt x="269527" y="4188094"/>
                  <a:pt x="357809" y="4115863"/>
                </a:cubicBezTo>
                <a:cubicBezTo>
                  <a:pt x="383193" y="4095094"/>
                  <a:pt x="400094" y="4064482"/>
                  <a:pt x="427383" y="4046289"/>
                </a:cubicBezTo>
                <a:cubicBezTo>
                  <a:pt x="447261" y="4033037"/>
                  <a:pt x="465649" y="4017216"/>
                  <a:pt x="487018" y="4006532"/>
                </a:cubicBezTo>
                <a:cubicBezTo>
                  <a:pt x="500270" y="3999906"/>
                  <a:pt x="514446" y="3994872"/>
                  <a:pt x="526774" y="3986654"/>
                </a:cubicBezTo>
                <a:cubicBezTo>
                  <a:pt x="581346" y="3950273"/>
                  <a:pt x="507258" y="3979908"/>
                  <a:pt x="576470" y="3956837"/>
                </a:cubicBezTo>
                <a:cubicBezTo>
                  <a:pt x="668257" y="3895643"/>
                  <a:pt x="555343" y="3973737"/>
                  <a:pt x="626166" y="3917080"/>
                </a:cubicBezTo>
                <a:cubicBezTo>
                  <a:pt x="645363" y="3901723"/>
                  <a:pt x="673762" y="3886743"/>
                  <a:pt x="695739" y="3877324"/>
                </a:cubicBezTo>
                <a:cubicBezTo>
                  <a:pt x="705369" y="3873197"/>
                  <a:pt x="715522" y="3870395"/>
                  <a:pt x="725557" y="3867384"/>
                </a:cubicBezTo>
                <a:cubicBezTo>
                  <a:pt x="748659" y="3860453"/>
                  <a:pt x="772029" y="3854437"/>
                  <a:pt x="795131" y="3847506"/>
                </a:cubicBezTo>
                <a:cubicBezTo>
                  <a:pt x="805166" y="3844496"/>
                  <a:pt x="815577" y="3842252"/>
                  <a:pt x="824948" y="3837567"/>
                </a:cubicBezTo>
                <a:cubicBezTo>
                  <a:pt x="835632" y="3832225"/>
                  <a:pt x="844324" y="3823490"/>
                  <a:pt x="854766" y="3817689"/>
                </a:cubicBezTo>
                <a:cubicBezTo>
                  <a:pt x="874194" y="3806896"/>
                  <a:pt x="894091" y="3796897"/>
                  <a:pt x="914400" y="3787871"/>
                </a:cubicBezTo>
                <a:cubicBezTo>
                  <a:pt x="923974" y="3783616"/>
                  <a:pt x="934847" y="3782617"/>
                  <a:pt x="944218" y="3777932"/>
                </a:cubicBezTo>
                <a:cubicBezTo>
                  <a:pt x="1056607" y="3721739"/>
                  <a:pt x="975227" y="3751031"/>
                  <a:pt x="1043609" y="3728237"/>
                </a:cubicBezTo>
                <a:cubicBezTo>
                  <a:pt x="1060174" y="3714985"/>
                  <a:pt x="1075654" y="3700247"/>
                  <a:pt x="1093305" y="3688480"/>
                </a:cubicBezTo>
                <a:cubicBezTo>
                  <a:pt x="1105633" y="3680261"/>
                  <a:pt x="1121812" y="3678244"/>
                  <a:pt x="1133061" y="3668602"/>
                </a:cubicBezTo>
                <a:cubicBezTo>
                  <a:pt x="1145638" y="3657821"/>
                  <a:pt x="1151165" y="3640559"/>
                  <a:pt x="1162879" y="3628845"/>
                </a:cubicBezTo>
                <a:cubicBezTo>
                  <a:pt x="1177879" y="3613845"/>
                  <a:pt x="1196009" y="3602341"/>
                  <a:pt x="1212574" y="3589089"/>
                </a:cubicBezTo>
                <a:cubicBezTo>
                  <a:pt x="1215887" y="3575837"/>
                  <a:pt x="1216404" y="3561550"/>
                  <a:pt x="1222513" y="3549332"/>
                </a:cubicBezTo>
                <a:cubicBezTo>
                  <a:pt x="1226704" y="3540951"/>
                  <a:pt x="1238201" y="3537835"/>
                  <a:pt x="1242392" y="3529454"/>
                </a:cubicBezTo>
                <a:cubicBezTo>
                  <a:pt x="1251763" y="3510713"/>
                  <a:pt x="1262270" y="3469819"/>
                  <a:pt x="1262270" y="3469819"/>
                </a:cubicBezTo>
                <a:cubicBezTo>
                  <a:pt x="1258957" y="3433376"/>
                  <a:pt x="1259075" y="3396456"/>
                  <a:pt x="1252331" y="3360489"/>
                </a:cubicBezTo>
                <a:cubicBezTo>
                  <a:pt x="1244436" y="3318382"/>
                  <a:pt x="1219982" y="3292281"/>
                  <a:pt x="1192696" y="3261097"/>
                </a:cubicBezTo>
                <a:cubicBezTo>
                  <a:pt x="1183440" y="3250519"/>
                  <a:pt x="1171049" y="3242718"/>
                  <a:pt x="1162879" y="3231280"/>
                </a:cubicBezTo>
                <a:cubicBezTo>
                  <a:pt x="1111227" y="3158968"/>
                  <a:pt x="1179130" y="3223211"/>
                  <a:pt x="1113183" y="3151767"/>
                </a:cubicBezTo>
                <a:cubicBezTo>
                  <a:pt x="1061490" y="3095766"/>
                  <a:pt x="983432" y="3017319"/>
                  <a:pt x="914400" y="2982802"/>
                </a:cubicBezTo>
                <a:cubicBezTo>
                  <a:pt x="894522" y="2972863"/>
                  <a:pt x="874194" y="2963777"/>
                  <a:pt x="854766" y="2952984"/>
                </a:cubicBezTo>
                <a:cubicBezTo>
                  <a:pt x="844324" y="2947183"/>
                  <a:pt x="835632" y="2938448"/>
                  <a:pt x="824948" y="2933106"/>
                </a:cubicBezTo>
                <a:cubicBezTo>
                  <a:pt x="815577" y="2928421"/>
                  <a:pt x="805166" y="2926177"/>
                  <a:pt x="795131" y="2923167"/>
                </a:cubicBezTo>
                <a:cubicBezTo>
                  <a:pt x="772029" y="2916236"/>
                  <a:pt x="748748" y="2909915"/>
                  <a:pt x="725557" y="2903289"/>
                </a:cubicBezTo>
                <a:cubicBezTo>
                  <a:pt x="617510" y="2795236"/>
                  <a:pt x="804863" y="2976672"/>
                  <a:pt x="675861" y="2873471"/>
                </a:cubicBezTo>
                <a:cubicBezTo>
                  <a:pt x="650250" y="2852983"/>
                  <a:pt x="629478" y="2827088"/>
                  <a:pt x="606287" y="2803897"/>
                </a:cubicBezTo>
                <a:lnTo>
                  <a:pt x="536713" y="2734324"/>
                </a:lnTo>
                <a:cubicBezTo>
                  <a:pt x="530087" y="2727698"/>
                  <a:pt x="521026" y="2722827"/>
                  <a:pt x="516835" y="2714445"/>
                </a:cubicBezTo>
                <a:cubicBezTo>
                  <a:pt x="510209" y="2701193"/>
                  <a:pt x="507434" y="2685166"/>
                  <a:pt x="496957" y="2674689"/>
                </a:cubicBezTo>
                <a:cubicBezTo>
                  <a:pt x="489549" y="2667281"/>
                  <a:pt x="477078" y="2668063"/>
                  <a:pt x="467139" y="2664750"/>
                </a:cubicBezTo>
                <a:cubicBezTo>
                  <a:pt x="423638" y="2621248"/>
                  <a:pt x="429271" y="2628405"/>
                  <a:pt x="377687" y="2565358"/>
                </a:cubicBezTo>
                <a:cubicBezTo>
                  <a:pt x="333306" y="2511114"/>
                  <a:pt x="366987" y="2538347"/>
                  <a:pt x="318053" y="2505724"/>
                </a:cubicBezTo>
                <a:cubicBezTo>
                  <a:pt x="281267" y="2432154"/>
                  <a:pt x="318726" y="2496594"/>
                  <a:pt x="268357" y="2436150"/>
                </a:cubicBezTo>
                <a:cubicBezTo>
                  <a:pt x="239172" y="2401128"/>
                  <a:pt x="260149" y="2412745"/>
                  <a:pt x="228600" y="2386454"/>
                </a:cubicBezTo>
                <a:cubicBezTo>
                  <a:pt x="215874" y="2375849"/>
                  <a:pt x="201310" y="2367545"/>
                  <a:pt x="188844" y="2356637"/>
                </a:cubicBezTo>
                <a:cubicBezTo>
                  <a:pt x="132888" y="2307675"/>
                  <a:pt x="164297" y="2329656"/>
                  <a:pt x="119270" y="2277124"/>
                </a:cubicBezTo>
                <a:cubicBezTo>
                  <a:pt x="110122" y="2266452"/>
                  <a:pt x="96999" y="2259165"/>
                  <a:pt x="89453" y="2247306"/>
                </a:cubicBezTo>
                <a:cubicBezTo>
                  <a:pt x="73544" y="2222306"/>
                  <a:pt x="49696" y="2167793"/>
                  <a:pt x="49696" y="2167793"/>
                </a:cubicBezTo>
                <a:cubicBezTo>
                  <a:pt x="31582" y="2077224"/>
                  <a:pt x="50141" y="2159336"/>
                  <a:pt x="19879" y="2058463"/>
                </a:cubicBezTo>
                <a:cubicBezTo>
                  <a:pt x="-17562" y="1933663"/>
                  <a:pt x="33401" y="2089093"/>
                  <a:pt x="0" y="1988889"/>
                </a:cubicBezTo>
                <a:cubicBezTo>
                  <a:pt x="3313" y="1932567"/>
                  <a:pt x="-154" y="1875433"/>
                  <a:pt x="9939" y="1819924"/>
                </a:cubicBezTo>
                <a:cubicBezTo>
                  <a:pt x="13395" y="1800917"/>
                  <a:pt x="28166" y="1785683"/>
                  <a:pt x="39757" y="1770228"/>
                </a:cubicBezTo>
                <a:cubicBezTo>
                  <a:pt x="74148" y="1724373"/>
                  <a:pt x="93619" y="1706427"/>
                  <a:pt x="129209" y="1670837"/>
                </a:cubicBezTo>
                <a:cubicBezTo>
                  <a:pt x="161659" y="1605936"/>
                  <a:pt x="138610" y="1641557"/>
                  <a:pt x="208722" y="1571445"/>
                </a:cubicBezTo>
                <a:lnTo>
                  <a:pt x="238539" y="1541628"/>
                </a:lnTo>
                <a:cubicBezTo>
                  <a:pt x="241852" y="1531689"/>
                  <a:pt x="243793" y="1521181"/>
                  <a:pt x="248479" y="1511810"/>
                </a:cubicBezTo>
                <a:cubicBezTo>
                  <a:pt x="255746" y="1497276"/>
                  <a:pt x="291420" y="1451242"/>
                  <a:pt x="298174" y="1442237"/>
                </a:cubicBezTo>
                <a:cubicBezTo>
                  <a:pt x="321246" y="1373020"/>
                  <a:pt x="291609" y="1447116"/>
                  <a:pt x="327992" y="1392541"/>
                </a:cubicBezTo>
                <a:cubicBezTo>
                  <a:pt x="369353" y="1330500"/>
                  <a:pt x="331307" y="1375971"/>
                  <a:pt x="357809" y="1322967"/>
                </a:cubicBezTo>
                <a:cubicBezTo>
                  <a:pt x="363151" y="1312283"/>
                  <a:pt x="371061" y="1303089"/>
                  <a:pt x="377687" y="1293150"/>
                </a:cubicBezTo>
                <a:cubicBezTo>
                  <a:pt x="393014" y="1247168"/>
                  <a:pt x="379978" y="1277558"/>
                  <a:pt x="407505" y="1233515"/>
                </a:cubicBezTo>
                <a:cubicBezTo>
                  <a:pt x="417744" y="1217133"/>
                  <a:pt x="424750" y="1198487"/>
                  <a:pt x="437322" y="1183819"/>
                </a:cubicBezTo>
                <a:cubicBezTo>
                  <a:pt x="445096" y="1174749"/>
                  <a:pt x="457200" y="1170567"/>
                  <a:pt x="467139" y="1163941"/>
                </a:cubicBezTo>
                <a:cubicBezTo>
                  <a:pt x="470452" y="1154002"/>
                  <a:pt x="471689" y="1143108"/>
                  <a:pt x="477079" y="1134124"/>
                </a:cubicBezTo>
                <a:cubicBezTo>
                  <a:pt x="477081" y="1134121"/>
                  <a:pt x="493644" y="1124184"/>
                  <a:pt x="506896" y="1104306"/>
                </a:cubicBezTo>
                <a:close/>
              </a:path>
            </a:pathLst>
          </a:custGeom>
          <a:solidFill>
            <a:srgbClr val="FF9823"/>
          </a:solidFill>
          <a:ln>
            <a:solidFill>
              <a:srgbClr val="CE9253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40" b="42000" l="4858" r="45261">
                        <a14:foregroundMark x1="25889" y1="42000" x2="25889" y2="42000"/>
                        <a14:foregroundMark x1="23223" y1="38160" x2="23223" y2="38160"/>
                        <a14:foregroundMark x1="26244" y1="36640" x2="26244" y2="36640"/>
                        <a14:foregroundMark x1="45261" y1="15280" x2="45261" y2="15280"/>
                        <a14:backgroundMark x1="45261" y1="15200" x2="45261" y2="15200"/>
                        <a14:backgroundMark x1="45320" y1="15520" x2="45320" y2="15520"/>
                        <a14:backgroundMark x1="45201" y1="15360" x2="45201" y2="15360"/>
                        <a14:backgroundMark x1="45201" y1="15600" x2="45201" y2="15600"/>
                        <a14:backgroundMark x1="45201" y1="15280" x2="45201" y2="15280"/>
                        <a14:backgroundMark x1="45201" y1="15280" x2="45201" y2="15280"/>
                        <a14:backgroundMark x1="45853" y1="15600" x2="45853" y2="15600"/>
                        <a14:backgroundMark x1="45675" y1="15600" x2="45675" y2="15600"/>
                        <a14:backgroundMark x1="45201" y1="15360" x2="45201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142" y1="15360" x2="45142" y2="15360"/>
                        <a14:backgroundMark x1="45557" y1="15440" x2="45557" y2="15440"/>
                        <a14:backgroundMark x1="45557" y1="15440" x2="45557" y2="15440"/>
                        <a14:backgroundMark x1="45557" y1="15360" x2="45557" y2="15360"/>
                        <a14:backgroundMark x1="45557" y1="15360" x2="45557" y2="15360"/>
                        <a14:backgroundMark x1="45557" y1="15360" x2="45557" y2="15360"/>
                        <a14:backgroundMark x1="45557" y1="15280" x2="45557" y2="1528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8322" t="7395" r="54778" b="55399"/>
          <a:stretch>
            <a:fillRect/>
          </a:stretch>
        </p:blipFill>
        <p:spPr>
          <a:xfrm>
            <a:off x="2403621" y="1818100"/>
            <a:ext cx="5323117" cy="3974481"/>
          </a:xfrm>
          <a:prstGeom prst="rect">
            <a:avLst/>
          </a:prstGeom>
        </p:spPr>
      </p:pic>
      <p:sp>
        <p:nvSpPr>
          <p:cNvPr id="8" name="Полилиния 14"/>
          <p:cNvSpPr/>
          <p:nvPr/>
        </p:nvSpPr>
        <p:spPr>
          <a:xfrm>
            <a:off x="4428654" y="3637087"/>
            <a:ext cx="1281573" cy="2251236"/>
          </a:xfrm>
          <a:custGeom>
            <a:avLst/>
            <a:gdLst>
              <a:gd name="connsiteX0" fmla="*/ 606490 w 1400117"/>
              <a:gd name="connsiteY0" fmla="*/ 0 h 2836506"/>
              <a:gd name="connsiteX1" fmla="*/ 625151 w 1400117"/>
              <a:gd name="connsiteY1" fmla="*/ 345232 h 2836506"/>
              <a:gd name="connsiteX2" fmla="*/ 606490 w 1400117"/>
              <a:gd name="connsiteY2" fmla="*/ 401216 h 2836506"/>
              <a:gd name="connsiteX3" fmla="*/ 569168 w 1400117"/>
              <a:gd name="connsiteY3" fmla="*/ 457200 h 2836506"/>
              <a:gd name="connsiteX4" fmla="*/ 559837 w 1400117"/>
              <a:gd name="connsiteY4" fmla="*/ 485192 h 2836506"/>
              <a:gd name="connsiteX5" fmla="*/ 522514 w 1400117"/>
              <a:gd name="connsiteY5" fmla="*/ 541175 h 2836506"/>
              <a:gd name="connsiteX6" fmla="*/ 513184 w 1400117"/>
              <a:gd name="connsiteY6" fmla="*/ 569167 h 2836506"/>
              <a:gd name="connsiteX7" fmla="*/ 475861 w 1400117"/>
              <a:gd name="connsiteY7" fmla="*/ 615820 h 2836506"/>
              <a:gd name="connsiteX8" fmla="*/ 457200 w 1400117"/>
              <a:gd name="connsiteY8" fmla="*/ 671804 h 2836506"/>
              <a:gd name="connsiteX9" fmla="*/ 419878 w 1400117"/>
              <a:gd name="connsiteY9" fmla="*/ 727787 h 2836506"/>
              <a:gd name="connsiteX10" fmla="*/ 391886 w 1400117"/>
              <a:gd name="connsiteY10" fmla="*/ 811763 h 2836506"/>
              <a:gd name="connsiteX11" fmla="*/ 373225 w 1400117"/>
              <a:gd name="connsiteY11" fmla="*/ 867747 h 2836506"/>
              <a:gd name="connsiteX12" fmla="*/ 363894 w 1400117"/>
              <a:gd name="connsiteY12" fmla="*/ 905069 h 2836506"/>
              <a:gd name="connsiteX13" fmla="*/ 354563 w 1400117"/>
              <a:gd name="connsiteY13" fmla="*/ 933061 h 2836506"/>
              <a:gd name="connsiteX14" fmla="*/ 326572 w 1400117"/>
              <a:gd name="connsiteY14" fmla="*/ 1026367 h 2836506"/>
              <a:gd name="connsiteX15" fmla="*/ 307910 w 1400117"/>
              <a:gd name="connsiteY15" fmla="*/ 1054359 h 2836506"/>
              <a:gd name="connsiteX16" fmla="*/ 270588 w 1400117"/>
              <a:gd name="connsiteY16" fmla="*/ 1147665 h 2836506"/>
              <a:gd name="connsiteX17" fmla="*/ 233266 w 1400117"/>
              <a:gd name="connsiteY17" fmla="*/ 1203649 h 2836506"/>
              <a:gd name="connsiteX18" fmla="*/ 195943 w 1400117"/>
              <a:gd name="connsiteY18" fmla="*/ 1278294 h 2836506"/>
              <a:gd name="connsiteX19" fmla="*/ 177282 w 1400117"/>
              <a:gd name="connsiteY19" fmla="*/ 1334277 h 2836506"/>
              <a:gd name="connsiteX20" fmla="*/ 167951 w 1400117"/>
              <a:gd name="connsiteY20" fmla="*/ 1362269 h 2836506"/>
              <a:gd name="connsiteX21" fmla="*/ 130629 w 1400117"/>
              <a:gd name="connsiteY21" fmla="*/ 1436914 h 2836506"/>
              <a:gd name="connsiteX22" fmla="*/ 102637 w 1400117"/>
              <a:gd name="connsiteY22" fmla="*/ 1492898 h 2836506"/>
              <a:gd name="connsiteX23" fmla="*/ 93306 w 1400117"/>
              <a:gd name="connsiteY23" fmla="*/ 1530220 h 2836506"/>
              <a:gd name="connsiteX24" fmla="*/ 74645 w 1400117"/>
              <a:gd name="connsiteY24" fmla="*/ 1586204 h 2836506"/>
              <a:gd name="connsiteX25" fmla="*/ 37323 w 1400117"/>
              <a:gd name="connsiteY25" fmla="*/ 1698171 h 2836506"/>
              <a:gd name="connsiteX26" fmla="*/ 9331 w 1400117"/>
              <a:gd name="connsiteY26" fmla="*/ 1782147 h 2836506"/>
              <a:gd name="connsiteX27" fmla="*/ 0 w 1400117"/>
              <a:gd name="connsiteY27" fmla="*/ 1810138 h 2836506"/>
              <a:gd name="connsiteX28" fmla="*/ 9331 w 1400117"/>
              <a:gd name="connsiteY28" fmla="*/ 1931436 h 2836506"/>
              <a:gd name="connsiteX29" fmla="*/ 27992 w 1400117"/>
              <a:gd name="connsiteY29" fmla="*/ 1987420 h 2836506"/>
              <a:gd name="connsiteX30" fmla="*/ 55984 w 1400117"/>
              <a:gd name="connsiteY30" fmla="*/ 2080726 h 2836506"/>
              <a:gd name="connsiteX31" fmla="*/ 74645 w 1400117"/>
              <a:gd name="connsiteY31" fmla="*/ 2108718 h 2836506"/>
              <a:gd name="connsiteX32" fmla="*/ 83976 w 1400117"/>
              <a:gd name="connsiteY32" fmla="*/ 2136710 h 2836506"/>
              <a:gd name="connsiteX33" fmla="*/ 121298 w 1400117"/>
              <a:gd name="connsiteY33" fmla="*/ 2192694 h 2836506"/>
              <a:gd name="connsiteX34" fmla="*/ 158621 w 1400117"/>
              <a:gd name="connsiteY34" fmla="*/ 2248677 h 2836506"/>
              <a:gd name="connsiteX35" fmla="*/ 186612 w 1400117"/>
              <a:gd name="connsiteY35" fmla="*/ 2304661 h 2836506"/>
              <a:gd name="connsiteX36" fmla="*/ 195943 w 1400117"/>
              <a:gd name="connsiteY36" fmla="*/ 2332653 h 2836506"/>
              <a:gd name="connsiteX37" fmla="*/ 233266 w 1400117"/>
              <a:gd name="connsiteY37" fmla="*/ 2379306 h 2836506"/>
              <a:gd name="connsiteX38" fmla="*/ 261257 w 1400117"/>
              <a:gd name="connsiteY38" fmla="*/ 2435289 h 2836506"/>
              <a:gd name="connsiteX39" fmla="*/ 279919 w 1400117"/>
              <a:gd name="connsiteY39" fmla="*/ 2453951 h 2836506"/>
              <a:gd name="connsiteX40" fmla="*/ 298580 w 1400117"/>
              <a:gd name="connsiteY40" fmla="*/ 2491273 h 2836506"/>
              <a:gd name="connsiteX41" fmla="*/ 354563 w 1400117"/>
              <a:gd name="connsiteY41" fmla="*/ 2547257 h 2836506"/>
              <a:gd name="connsiteX42" fmla="*/ 373225 w 1400117"/>
              <a:gd name="connsiteY42" fmla="*/ 2565918 h 2836506"/>
              <a:gd name="connsiteX43" fmla="*/ 391886 w 1400117"/>
              <a:gd name="connsiteY43" fmla="*/ 2593910 h 2836506"/>
              <a:gd name="connsiteX44" fmla="*/ 419878 w 1400117"/>
              <a:gd name="connsiteY44" fmla="*/ 2612571 h 2836506"/>
              <a:gd name="connsiteX45" fmla="*/ 447870 w 1400117"/>
              <a:gd name="connsiteY45" fmla="*/ 2640563 h 2836506"/>
              <a:gd name="connsiteX46" fmla="*/ 475861 w 1400117"/>
              <a:gd name="connsiteY46" fmla="*/ 2659224 h 2836506"/>
              <a:gd name="connsiteX47" fmla="*/ 513184 w 1400117"/>
              <a:gd name="connsiteY47" fmla="*/ 2696547 h 2836506"/>
              <a:gd name="connsiteX48" fmla="*/ 541176 w 1400117"/>
              <a:gd name="connsiteY48" fmla="*/ 2715208 h 2836506"/>
              <a:gd name="connsiteX49" fmla="*/ 625151 w 1400117"/>
              <a:gd name="connsiteY49" fmla="*/ 2780522 h 2836506"/>
              <a:gd name="connsiteX50" fmla="*/ 681135 w 1400117"/>
              <a:gd name="connsiteY50" fmla="*/ 2799183 h 2836506"/>
              <a:gd name="connsiteX51" fmla="*/ 709127 w 1400117"/>
              <a:gd name="connsiteY51" fmla="*/ 2817845 h 2836506"/>
              <a:gd name="connsiteX52" fmla="*/ 774441 w 1400117"/>
              <a:gd name="connsiteY52" fmla="*/ 2836506 h 2836506"/>
              <a:gd name="connsiteX53" fmla="*/ 923731 w 1400117"/>
              <a:gd name="connsiteY53" fmla="*/ 2827175 h 2836506"/>
              <a:gd name="connsiteX54" fmla="*/ 951723 w 1400117"/>
              <a:gd name="connsiteY54" fmla="*/ 2817845 h 2836506"/>
              <a:gd name="connsiteX55" fmla="*/ 970384 w 1400117"/>
              <a:gd name="connsiteY55" fmla="*/ 2799183 h 2836506"/>
              <a:gd name="connsiteX56" fmla="*/ 1026368 w 1400117"/>
              <a:gd name="connsiteY56" fmla="*/ 2761861 h 2836506"/>
              <a:gd name="connsiteX57" fmla="*/ 1054359 w 1400117"/>
              <a:gd name="connsiteY57" fmla="*/ 2743200 h 2836506"/>
              <a:gd name="connsiteX58" fmla="*/ 1166327 w 1400117"/>
              <a:gd name="connsiteY58" fmla="*/ 2631232 h 2836506"/>
              <a:gd name="connsiteX59" fmla="*/ 1222310 w 1400117"/>
              <a:gd name="connsiteY59" fmla="*/ 2575249 h 2836506"/>
              <a:gd name="connsiteX60" fmla="*/ 1240972 w 1400117"/>
              <a:gd name="connsiteY60" fmla="*/ 2556587 h 2836506"/>
              <a:gd name="connsiteX61" fmla="*/ 1278294 w 1400117"/>
              <a:gd name="connsiteY61" fmla="*/ 2509934 h 2836506"/>
              <a:gd name="connsiteX62" fmla="*/ 1315617 w 1400117"/>
              <a:gd name="connsiteY62" fmla="*/ 2463281 h 2836506"/>
              <a:gd name="connsiteX63" fmla="*/ 1343608 w 1400117"/>
              <a:gd name="connsiteY63" fmla="*/ 2407298 h 2836506"/>
              <a:gd name="connsiteX64" fmla="*/ 1352939 w 1400117"/>
              <a:gd name="connsiteY64" fmla="*/ 2379306 h 2836506"/>
              <a:gd name="connsiteX65" fmla="*/ 1371600 w 1400117"/>
              <a:gd name="connsiteY65" fmla="*/ 2276669 h 2836506"/>
              <a:gd name="connsiteX66" fmla="*/ 1362270 w 1400117"/>
              <a:gd name="connsiteY66" fmla="*/ 2155371 h 2836506"/>
              <a:gd name="connsiteX67" fmla="*/ 1371600 w 1400117"/>
              <a:gd name="connsiteY67" fmla="*/ 2118049 h 2836506"/>
              <a:gd name="connsiteX68" fmla="*/ 1380931 w 1400117"/>
              <a:gd name="connsiteY68" fmla="*/ 2052734 h 2836506"/>
              <a:gd name="connsiteX69" fmla="*/ 1371600 w 1400117"/>
              <a:gd name="connsiteY69" fmla="*/ 1950098 h 2836506"/>
              <a:gd name="connsiteX70" fmla="*/ 1362270 w 1400117"/>
              <a:gd name="connsiteY70" fmla="*/ 1912775 h 2836506"/>
              <a:gd name="connsiteX71" fmla="*/ 1352939 w 1400117"/>
              <a:gd name="connsiteY71" fmla="*/ 1856792 h 2836506"/>
              <a:gd name="connsiteX72" fmla="*/ 1343608 w 1400117"/>
              <a:gd name="connsiteY72" fmla="*/ 1782147 h 2836506"/>
              <a:gd name="connsiteX73" fmla="*/ 1324947 w 1400117"/>
              <a:gd name="connsiteY73" fmla="*/ 1688840 h 2836506"/>
              <a:gd name="connsiteX74" fmla="*/ 1334278 w 1400117"/>
              <a:gd name="connsiteY74" fmla="*/ 1539551 h 2836506"/>
              <a:gd name="connsiteX75" fmla="*/ 1343608 w 1400117"/>
              <a:gd name="connsiteY75" fmla="*/ 1436914 h 2836506"/>
              <a:gd name="connsiteX76" fmla="*/ 1334278 w 1400117"/>
              <a:gd name="connsiteY76" fmla="*/ 1203649 h 2836506"/>
              <a:gd name="connsiteX77" fmla="*/ 1362270 w 1400117"/>
              <a:gd name="connsiteY77" fmla="*/ 942392 h 2836506"/>
              <a:gd name="connsiteX78" fmla="*/ 1390261 w 1400117"/>
              <a:gd name="connsiteY78" fmla="*/ 895738 h 2836506"/>
              <a:gd name="connsiteX79" fmla="*/ 1390261 w 1400117"/>
              <a:gd name="connsiteY79" fmla="*/ 839755 h 2836506"/>
              <a:gd name="connsiteX80" fmla="*/ 1362270 w 1400117"/>
              <a:gd name="connsiteY80" fmla="*/ 830424 h 2836506"/>
              <a:gd name="connsiteX81" fmla="*/ 1259633 w 1400117"/>
              <a:gd name="connsiteY81" fmla="*/ 793102 h 2836506"/>
              <a:gd name="connsiteX82" fmla="*/ 1259633 w 1400117"/>
              <a:gd name="connsiteY82" fmla="*/ 793102 h 2836506"/>
              <a:gd name="connsiteX83" fmla="*/ 1166327 w 1400117"/>
              <a:gd name="connsiteY83" fmla="*/ 755779 h 2836506"/>
              <a:gd name="connsiteX84" fmla="*/ 1138335 w 1400117"/>
              <a:gd name="connsiteY84" fmla="*/ 737118 h 2836506"/>
              <a:gd name="connsiteX85" fmla="*/ 1110343 w 1400117"/>
              <a:gd name="connsiteY85" fmla="*/ 727787 h 2836506"/>
              <a:gd name="connsiteX86" fmla="*/ 1054359 w 1400117"/>
              <a:gd name="connsiteY86" fmla="*/ 699796 h 2836506"/>
              <a:gd name="connsiteX87" fmla="*/ 1026368 w 1400117"/>
              <a:gd name="connsiteY87" fmla="*/ 671804 h 2836506"/>
              <a:gd name="connsiteX88" fmla="*/ 942392 w 1400117"/>
              <a:gd name="connsiteY88" fmla="*/ 615820 h 2836506"/>
              <a:gd name="connsiteX89" fmla="*/ 886408 w 1400117"/>
              <a:gd name="connsiteY89" fmla="*/ 569167 h 2836506"/>
              <a:gd name="connsiteX90" fmla="*/ 849086 w 1400117"/>
              <a:gd name="connsiteY90" fmla="*/ 513183 h 2836506"/>
              <a:gd name="connsiteX91" fmla="*/ 830425 w 1400117"/>
              <a:gd name="connsiteY91" fmla="*/ 485192 h 2836506"/>
              <a:gd name="connsiteX92" fmla="*/ 821094 w 1400117"/>
              <a:gd name="connsiteY92" fmla="*/ 457200 h 2836506"/>
              <a:gd name="connsiteX93" fmla="*/ 802433 w 1400117"/>
              <a:gd name="connsiteY93" fmla="*/ 429208 h 2836506"/>
              <a:gd name="connsiteX94" fmla="*/ 746449 w 1400117"/>
              <a:gd name="connsiteY94" fmla="*/ 326571 h 2836506"/>
              <a:gd name="connsiteX95" fmla="*/ 718457 w 1400117"/>
              <a:gd name="connsiteY95" fmla="*/ 270587 h 2836506"/>
              <a:gd name="connsiteX96" fmla="*/ 709127 w 1400117"/>
              <a:gd name="connsiteY96" fmla="*/ 242596 h 2836506"/>
              <a:gd name="connsiteX97" fmla="*/ 671804 w 1400117"/>
              <a:gd name="connsiteY97" fmla="*/ 186612 h 2836506"/>
              <a:gd name="connsiteX98" fmla="*/ 653143 w 1400117"/>
              <a:gd name="connsiteY98" fmla="*/ 158620 h 2836506"/>
              <a:gd name="connsiteX99" fmla="*/ 625151 w 1400117"/>
              <a:gd name="connsiteY99" fmla="*/ 102636 h 2836506"/>
              <a:gd name="connsiteX100" fmla="*/ 606490 w 1400117"/>
              <a:gd name="connsiteY100" fmla="*/ 46653 h 2836506"/>
              <a:gd name="connsiteX101" fmla="*/ 597159 w 1400117"/>
              <a:gd name="connsiteY101" fmla="*/ 83975 h 2836506"/>
              <a:gd name="connsiteX102" fmla="*/ 578498 w 1400117"/>
              <a:gd name="connsiteY102" fmla="*/ 74645 h 283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00117" h="2836506">
                <a:moveTo>
                  <a:pt x="606490" y="0"/>
                </a:moveTo>
                <a:cubicBezTo>
                  <a:pt x="646331" y="308770"/>
                  <a:pt x="674554" y="197020"/>
                  <a:pt x="625151" y="345232"/>
                </a:cubicBezTo>
                <a:cubicBezTo>
                  <a:pt x="625149" y="345237"/>
                  <a:pt x="606493" y="401212"/>
                  <a:pt x="606490" y="401216"/>
                </a:cubicBezTo>
                <a:cubicBezTo>
                  <a:pt x="594049" y="419877"/>
                  <a:pt x="576261" y="435923"/>
                  <a:pt x="569168" y="457200"/>
                </a:cubicBezTo>
                <a:cubicBezTo>
                  <a:pt x="566058" y="466531"/>
                  <a:pt x="564614" y="476594"/>
                  <a:pt x="559837" y="485192"/>
                </a:cubicBezTo>
                <a:cubicBezTo>
                  <a:pt x="548945" y="504797"/>
                  <a:pt x="522514" y="541175"/>
                  <a:pt x="522514" y="541175"/>
                </a:cubicBezTo>
                <a:cubicBezTo>
                  <a:pt x="519404" y="550506"/>
                  <a:pt x="517582" y="560370"/>
                  <a:pt x="513184" y="569167"/>
                </a:cubicBezTo>
                <a:cubicBezTo>
                  <a:pt x="501413" y="592709"/>
                  <a:pt x="493219" y="598462"/>
                  <a:pt x="475861" y="615820"/>
                </a:cubicBezTo>
                <a:cubicBezTo>
                  <a:pt x="469641" y="634481"/>
                  <a:pt x="468111" y="655437"/>
                  <a:pt x="457200" y="671804"/>
                </a:cubicBezTo>
                <a:cubicBezTo>
                  <a:pt x="444759" y="690465"/>
                  <a:pt x="426970" y="706510"/>
                  <a:pt x="419878" y="727787"/>
                </a:cubicBezTo>
                <a:lnTo>
                  <a:pt x="391886" y="811763"/>
                </a:lnTo>
                <a:lnTo>
                  <a:pt x="373225" y="867747"/>
                </a:lnTo>
                <a:cubicBezTo>
                  <a:pt x="370115" y="880188"/>
                  <a:pt x="367417" y="892739"/>
                  <a:pt x="363894" y="905069"/>
                </a:cubicBezTo>
                <a:cubicBezTo>
                  <a:pt x="361192" y="914526"/>
                  <a:pt x="357265" y="923604"/>
                  <a:pt x="354563" y="933061"/>
                </a:cubicBezTo>
                <a:cubicBezTo>
                  <a:pt x="348043" y="955881"/>
                  <a:pt x="337660" y="1009736"/>
                  <a:pt x="326572" y="1026367"/>
                </a:cubicBezTo>
                <a:lnTo>
                  <a:pt x="307910" y="1054359"/>
                </a:lnTo>
                <a:cubicBezTo>
                  <a:pt x="294558" y="1094416"/>
                  <a:pt x="291182" y="1113341"/>
                  <a:pt x="270588" y="1147665"/>
                </a:cubicBezTo>
                <a:cubicBezTo>
                  <a:pt x="259049" y="1166897"/>
                  <a:pt x="240359" y="1182372"/>
                  <a:pt x="233266" y="1203649"/>
                </a:cubicBezTo>
                <a:cubicBezTo>
                  <a:pt x="211822" y="1267978"/>
                  <a:pt x="228513" y="1245722"/>
                  <a:pt x="195943" y="1278294"/>
                </a:cubicBezTo>
                <a:lnTo>
                  <a:pt x="177282" y="1334277"/>
                </a:lnTo>
                <a:cubicBezTo>
                  <a:pt x="174172" y="1343608"/>
                  <a:pt x="172349" y="1353472"/>
                  <a:pt x="167951" y="1362269"/>
                </a:cubicBezTo>
                <a:cubicBezTo>
                  <a:pt x="155510" y="1387151"/>
                  <a:pt x="139426" y="1410523"/>
                  <a:pt x="130629" y="1436914"/>
                </a:cubicBezTo>
                <a:cubicBezTo>
                  <a:pt x="117752" y="1475545"/>
                  <a:pt x="126754" y="1456722"/>
                  <a:pt x="102637" y="1492898"/>
                </a:cubicBezTo>
                <a:cubicBezTo>
                  <a:pt x="99527" y="1505339"/>
                  <a:pt x="96991" y="1517937"/>
                  <a:pt x="93306" y="1530220"/>
                </a:cubicBezTo>
                <a:cubicBezTo>
                  <a:pt x="87654" y="1549061"/>
                  <a:pt x="80865" y="1567543"/>
                  <a:pt x="74645" y="1586204"/>
                </a:cubicBezTo>
                <a:lnTo>
                  <a:pt x="37323" y="1698171"/>
                </a:lnTo>
                <a:lnTo>
                  <a:pt x="9331" y="1782147"/>
                </a:lnTo>
                <a:lnTo>
                  <a:pt x="0" y="1810138"/>
                </a:lnTo>
                <a:cubicBezTo>
                  <a:pt x="3110" y="1850571"/>
                  <a:pt x="3006" y="1891380"/>
                  <a:pt x="9331" y="1931436"/>
                </a:cubicBezTo>
                <a:cubicBezTo>
                  <a:pt x="12399" y="1950866"/>
                  <a:pt x="23221" y="1968337"/>
                  <a:pt x="27992" y="1987420"/>
                </a:cubicBezTo>
                <a:cubicBezTo>
                  <a:pt x="33208" y="2008283"/>
                  <a:pt x="46898" y="2067097"/>
                  <a:pt x="55984" y="2080726"/>
                </a:cubicBezTo>
                <a:cubicBezTo>
                  <a:pt x="62204" y="2090057"/>
                  <a:pt x="69630" y="2098688"/>
                  <a:pt x="74645" y="2108718"/>
                </a:cubicBezTo>
                <a:cubicBezTo>
                  <a:pt x="79044" y="2117515"/>
                  <a:pt x="79200" y="2128112"/>
                  <a:pt x="83976" y="2136710"/>
                </a:cubicBezTo>
                <a:cubicBezTo>
                  <a:pt x="94868" y="2156316"/>
                  <a:pt x="111268" y="2172634"/>
                  <a:pt x="121298" y="2192694"/>
                </a:cubicBezTo>
                <a:cubicBezTo>
                  <a:pt x="143893" y="2237884"/>
                  <a:pt x="130124" y="2220181"/>
                  <a:pt x="158621" y="2248677"/>
                </a:cubicBezTo>
                <a:cubicBezTo>
                  <a:pt x="182070" y="2319029"/>
                  <a:pt x="150440" y="2232318"/>
                  <a:pt x="186612" y="2304661"/>
                </a:cubicBezTo>
                <a:cubicBezTo>
                  <a:pt x="191011" y="2313458"/>
                  <a:pt x="191544" y="2323856"/>
                  <a:pt x="195943" y="2332653"/>
                </a:cubicBezTo>
                <a:cubicBezTo>
                  <a:pt x="207715" y="2356196"/>
                  <a:pt x="215907" y="2361948"/>
                  <a:pt x="233266" y="2379306"/>
                </a:cubicBezTo>
                <a:cubicBezTo>
                  <a:pt x="243121" y="2408872"/>
                  <a:pt x="240585" y="2409449"/>
                  <a:pt x="261257" y="2435289"/>
                </a:cubicBezTo>
                <a:cubicBezTo>
                  <a:pt x="266753" y="2442159"/>
                  <a:pt x="275039" y="2446631"/>
                  <a:pt x="279919" y="2453951"/>
                </a:cubicBezTo>
                <a:cubicBezTo>
                  <a:pt x="287634" y="2465524"/>
                  <a:pt x="289891" y="2480412"/>
                  <a:pt x="298580" y="2491273"/>
                </a:cubicBezTo>
                <a:cubicBezTo>
                  <a:pt x="315066" y="2511881"/>
                  <a:pt x="335902" y="2528596"/>
                  <a:pt x="354563" y="2547257"/>
                </a:cubicBezTo>
                <a:cubicBezTo>
                  <a:pt x="360784" y="2553478"/>
                  <a:pt x="368345" y="2558598"/>
                  <a:pt x="373225" y="2565918"/>
                </a:cubicBezTo>
                <a:cubicBezTo>
                  <a:pt x="379445" y="2575249"/>
                  <a:pt x="383957" y="2585981"/>
                  <a:pt x="391886" y="2593910"/>
                </a:cubicBezTo>
                <a:cubicBezTo>
                  <a:pt x="399815" y="2601839"/>
                  <a:pt x="411263" y="2605392"/>
                  <a:pt x="419878" y="2612571"/>
                </a:cubicBezTo>
                <a:cubicBezTo>
                  <a:pt x="430015" y="2621019"/>
                  <a:pt x="437733" y="2632115"/>
                  <a:pt x="447870" y="2640563"/>
                </a:cubicBezTo>
                <a:cubicBezTo>
                  <a:pt x="456485" y="2647742"/>
                  <a:pt x="467347" y="2651926"/>
                  <a:pt x="475861" y="2659224"/>
                </a:cubicBezTo>
                <a:cubicBezTo>
                  <a:pt x="489219" y="2670674"/>
                  <a:pt x="498545" y="2686788"/>
                  <a:pt x="513184" y="2696547"/>
                </a:cubicBezTo>
                <a:cubicBezTo>
                  <a:pt x="522515" y="2702767"/>
                  <a:pt x="532561" y="2708029"/>
                  <a:pt x="541176" y="2715208"/>
                </a:cubicBezTo>
                <a:cubicBezTo>
                  <a:pt x="573379" y="2742043"/>
                  <a:pt x="577987" y="2764801"/>
                  <a:pt x="625151" y="2780522"/>
                </a:cubicBezTo>
                <a:lnTo>
                  <a:pt x="681135" y="2799183"/>
                </a:lnTo>
                <a:cubicBezTo>
                  <a:pt x="690466" y="2805404"/>
                  <a:pt x="699097" y="2812830"/>
                  <a:pt x="709127" y="2817845"/>
                </a:cubicBezTo>
                <a:cubicBezTo>
                  <a:pt x="722508" y="2824535"/>
                  <a:pt x="762490" y="2833518"/>
                  <a:pt x="774441" y="2836506"/>
                </a:cubicBezTo>
                <a:cubicBezTo>
                  <a:pt x="824204" y="2833396"/>
                  <a:pt x="874145" y="2832395"/>
                  <a:pt x="923731" y="2827175"/>
                </a:cubicBezTo>
                <a:cubicBezTo>
                  <a:pt x="933512" y="2826145"/>
                  <a:pt x="943289" y="2822905"/>
                  <a:pt x="951723" y="2817845"/>
                </a:cubicBezTo>
                <a:cubicBezTo>
                  <a:pt x="959266" y="2813319"/>
                  <a:pt x="963346" y="2804461"/>
                  <a:pt x="970384" y="2799183"/>
                </a:cubicBezTo>
                <a:cubicBezTo>
                  <a:pt x="988326" y="2785726"/>
                  <a:pt x="1007707" y="2774302"/>
                  <a:pt x="1026368" y="2761861"/>
                </a:cubicBezTo>
                <a:cubicBezTo>
                  <a:pt x="1035698" y="2755641"/>
                  <a:pt x="1046430" y="2751129"/>
                  <a:pt x="1054359" y="2743200"/>
                </a:cubicBezTo>
                <a:lnTo>
                  <a:pt x="1166327" y="2631232"/>
                </a:lnTo>
                <a:lnTo>
                  <a:pt x="1222310" y="2575249"/>
                </a:lnTo>
                <a:cubicBezTo>
                  <a:pt x="1228531" y="2569028"/>
                  <a:pt x="1236092" y="2563907"/>
                  <a:pt x="1240972" y="2556587"/>
                </a:cubicBezTo>
                <a:cubicBezTo>
                  <a:pt x="1298407" y="2470436"/>
                  <a:pt x="1225114" y="2576410"/>
                  <a:pt x="1278294" y="2509934"/>
                </a:cubicBezTo>
                <a:cubicBezTo>
                  <a:pt x="1325371" y="2451087"/>
                  <a:pt x="1270561" y="2508337"/>
                  <a:pt x="1315617" y="2463281"/>
                </a:cubicBezTo>
                <a:cubicBezTo>
                  <a:pt x="1339066" y="2392929"/>
                  <a:pt x="1307436" y="2479640"/>
                  <a:pt x="1343608" y="2407298"/>
                </a:cubicBezTo>
                <a:cubicBezTo>
                  <a:pt x="1348007" y="2398501"/>
                  <a:pt x="1350237" y="2388763"/>
                  <a:pt x="1352939" y="2379306"/>
                </a:cubicBezTo>
                <a:cubicBezTo>
                  <a:pt x="1365509" y="2335311"/>
                  <a:pt x="1364049" y="2329531"/>
                  <a:pt x="1371600" y="2276669"/>
                </a:cubicBezTo>
                <a:cubicBezTo>
                  <a:pt x="1368490" y="2236236"/>
                  <a:pt x="1362270" y="2195923"/>
                  <a:pt x="1362270" y="2155371"/>
                </a:cubicBezTo>
                <a:cubicBezTo>
                  <a:pt x="1362270" y="2142547"/>
                  <a:pt x="1369306" y="2130666"/>
                  <a:pt x="1371600" y="2118049"/>
                </a:cubicBezTo>
                <a:cubicBezTo>
                  <a:pt x="1375534" y="2096411"/>
                  <a:pt x="1377821" y="2074506"/>
                  <a:pt x="1380931" y="2052734"/>
                </a:cubicBezTo>
                <a:cubicBezTo>
                  <a:pt x="1377821" y="2018522"/>
                  <a:pt x="1376140" y="1984150"/>
                  <a:pt x="1371600" y="1950098"/>
                </a:cubicBezTo>
                <a:cubicBezTo>
                  <a:pt x="1369905" y="1937387"/>
                  <a:pt x="1364785" y="1925350"/>
                  <a:pt x="1362270" y="1912775"/>
                </a:cubicBezTo>
                <a:cubicBezTo>
                  <a:pt x="1358560" y="1894224"/>
                  <a:pt x="1355615" y="1875520"/>
                  <a:pt x="1352939" y="1856792"/>
                </a:cubicBezTo>
                <a:cubicBezTo>
                  <a:pt x="1349393" y="1831969"/>
                  <a:pt x="1347730" y="1806881"/>
                  <a:pt x="1343608" y="1782147"/>
                </a:cubicBezTo>
                <a:cubicBezTo>
                  <a:pt x="1338394" y="1750860"/>
                  <a:pt x="1324947" y="1688840"/>
                  <a:pt x="1324947" y="1688840"/>
                </a:cubicBezTo>
                <a:cubicBezTo>
                  <a:pt x="1328057" y="1639077"/>
                  <a:pt x="1330595" y="1589275"/>
                  <a:pt x="1334278" y="1539551"/>
                </a:cubicBezTo>
                <a:cubicBezTo>
                  <a:pt x="1336816" y="1505291"/>
                  <a:pt x="1343608" y="1471267"/>
                  <a:pt x="1343608" y="1436914"/>
                </a:cubicBezTo>
                <a:cubicBezTo>
                  <a:pt x="1343608" y="1359097"/>
                  <a:pt x="1337388" y="1281404"/>
                  <a:pt x="1334278" y="1203649"/>
                </a:cubicBezTo>
                <a:cubicBezTo>
                  <a:pt x="1344502" y="978704"/>
                  <a:pt x="1321947" y="1063361"/>
                  <a:pt x="1362270" y="942392"/>
                </a:cubicBezTo>
                <a:cubicBezTo>
                  <a:pt x="1374383" y="906053"/>
                  <a:pt x="1364644" y="921356"/>
                  <a:pt x="1390261" y="895738"/>
                </a:cubicBezTo>
                <a:cubicBezTo>
                  <a:pt x="1396482" y="877076"/>
                  <a:pt x="1408923" y="858417"/>
                  <a:pt x="1390261" y="839755"/>
                </a:cubicBezTo>
                <a:cubicBezTo>
                  <a:pt x="1383307" y="832800"/>
                  <a:pt x="1371067" y="834822"/>
                  <a:pt x="1362270" y="830424"/>
                </a:cubicBezTo>
                <a:cubicBezTo>
                  <a:pt x="1280056" y="789316"/>
                  <a:pt x="1420362" y="833284"/>
                  <a:pt x="1259633" y="793102"/>
                </a:cubicBezTo>
                <a:lnTo>
                  <a:pt x="1259633" y="793102"/>
                </a:lnTo>
                <a:cubicBezTo>
                  <a:pt x="1213753" y="777808"/>
                  <a:pt x="1204768" y="777745"/>
                  <a:pt x="1166327" y="755779"/>
                </a:cubicBezTo>
                <a:cubicBezTo>
                  <a:pt x="1156590" y="750215"/>
                  <a:pt x="1148365" y="742133"/>
                  <a:pt x="1138335" y="737118"/>
                </a:cubicBezTo>
                <a:cubicBezTo>
                  <a:pt x="1129538" y="732719"/>
                  <a:pt x="1119140" y="732186"/>
                  <a:pt x="1110343" y="727787"/>
                </a:cubicBezTo>
                <a:cubicBezTo>
                  <a:pt x="1038000" y="691615"/>
                  <a:pt x="1124711" y="723245"/>
                  <a:pt x="1054359" y="699796"/>
                </a:cubicBezTo>
                <a:cubicBezTo>
                  <a:pt x="1045029" y="690465"/>
                  <a:pt x="1036784" y="679905"/>
                  <a:pt x="1026368" y="671804"/>
                </a:cubicBezTo>
                <a:cubicBezTo>
                  <a:pt x="1026358" y="671796"/>
                  <a:pt x="956394" y="625154"/>
                  <a:pt x="942392" y="615820"/>
                </a:cubicBezTo>
                <a:cubicBezTo>
                  <a:pt x="917510" y="599232"/>
                  <a:pt x="905750" y="594036"/>
                  <a:pt x="886408" y="569167"/>
                </a:cubicBezTo>
                <a:cubicBezTo>
                  <a:pt x="872639" y="551463"/>
                  <a:pt x="861527" y="531844"/>
                  <a:pt x="849086" y="513183"/>
                </a:cubicBezTo>
                <a:cubicBezTo>
                  <a:pt x="842866" y="503853"/>
                  <a:pt x="833971" y="495830"/>
                  <a:pt x="830425" y="485192"/>
                </a:cubicBezTo>
                <a:cubicBezTo>
                  <a:pt x="827315" y="475861"/>
                  <a:pt x="825493" y="465997"/>
                  <a:pt x="821094" y="457200"/>
                </a:cubicBezTo>
                <a:cubicBezTo>
                  <a:pt x="816079" y="447170"/>
                  <a:pt x="807803" y="439053"/>
                  <a:pt x="802433" y="429208"/>
                </a:cubicBezTo>
                <a:cubicBezTo>
                  <a:pt x="738926" y="312780"/>
                  <a:pt x="789074" y="390510"/>
                  <a:pt x="746449" y="326571"/>
                </a:cubicBezTo>
                <a:cubicBezTo>
                  <a:pt x="722999" y="256216"/>
                  <a:pt x="754631" y="342934"/>
                  <a:pt x="718457" y="270587"/>
                </a:cubicBezTo>
                <a:cubicBezTo>
                  <a:pt x="714059" y="261790"/>
                  <a:pt x="713903" y="251193"/>
                  <a:pt x="709127" y="242596"/>
                </a:cubicBezTo>
                <a:cubicBezTo>
                  <a:pt x="698235" y="222990"/>
                  <a:pt x="684245" y="205273"/>
                  <a:pt x="671804" y="186612"/>
                </a:cubicBezTo>
                <a:cubicBezTo>
                  <a:pt x="665584" y="177281"/>
                  <a:pt x="656689" y="169259"/>
                  <a:pt x="653143" y="158620"/>
                </a:cubicBezTo>
                <a:cubicBezTo>
                  <a:pt x="640266" y="119989"/>
                  <a:pt x="649268" y="138812"/>
                  <a:pt x="625151" y="102636"/>
                </a:cubicBezTo>
                <a:cubicBezTo>
                  <a:pt x="618931" y="83975"/>
                  <a:pt x="611261" y="27570"/>
                  <a:pt x="606490" y="46653"/>
                </a:cubicBezTo>
                <a:cubicBezTo>
                  <a:pt x="603380" y="59094"/>
                  <a:pt x="606227" y="74907"/>
                  <a:pt x="597159" y="83975"/>
                </a:cubicBezTo>
                <a:cubicBezTo>
                  <a:pt x="592241" y="88893"/>
                  <a:pt x="584718" y="77755"/>
                  <a:pt x="578498" y="74645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YSZ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12"/>
          <p:cNvSpPr/>
          <p:nvPr/>
        </p:nvSpPr>
        <p:spPr>
          <a:xfrm>
            <a:off x="6438499" y="3951566"/>
            <a:ext cx="1559864" cy="1936757"/>
          </a:xfrm>
          <a:custGeom>
            <a:avLst/>
            <a:gdLst>
              <a:gd name="connsiteX0" fmla="*/ 653143 w 2062065"/>
              <a:gd name="connsiteY0" fmla="*/ 12462 h 2560299"/>
              <a:gd name="connsiteX1" fmla="*/ 839755 w 2062065"/>
              <a:gd name="connsiteY1" fmla="*/ 320372 h 2560299"/>
              <a:gd name="connsiteX2" fmla="*/ 858416 w 2062065"/>
              <a:gd name="connsiteY2" fmla="*/ 348364 h 2560299"/>
              <a:gd name="connsiteX3" fmla="*/ 867747 w 2062065"/>
              <a:gd name="connsiteY3" fmla="*/ 376356 h 2560299"/>
              <a:gd name="connsiteX4" fmla="*/ 895739 w 2062065"/>
              <a:gd name="connsiteY4" fmla="*/ 404348 h 2560299"/>
              <a:gd name="connsiteX5" fmla="*/ 923730 w 2062065"/>
              <a:gd name="connsiteY5" fmla="*/ 460331 h 2560299"/>
              <a:gd name="connsiteX6" fmla="*/ 933061 w 2062065"/>
              <a:gd name="connsiteY6" fmla="*/ 488323 h 2560299"/>
              <a:gd name="connsiteX7" fmla="*/ 970383 w 2062065"/>
              <a:gd name="connsiteY7" fmla="*/ 544307 h 2560299"/>
              <a:gd name="connsiteX8" fmla="*/ 998375 w 2062065"/>
              <a:gd name="connsiteY8" fmla="*/ 600291 h 2560299"/>
              <a:gd name="connsiteX9" fmla="*/ 1007706 w 2062065"/>
              <a:gd name="connsiteY9" fmla="*/ 628283 h 2560299"/>
              <a:gd name="connsiteX10" fmla="*/ 1063690 w 2062065"/>
              <a:gd name="connsiteY10" fmla="*/ 702927 h 2560299"/>
              <a:gd name="connsiteX11" fmla="*/ 1091681 w 2062065"/>
              <a:gd name="connsiteY11" fmla="*/ 758911 h 2560299"/>
              <a:gd name="connsiteX12" fmla="*/ 1101012 w 2062065"/>
              <a:gd name="connsiteY12" fmla="*/ 786903 h 2560299"/>
              <a:gd name="connsiteX13" fmla="*/ 1119673 w 2062065"/>
              <a:gd name="connsiteY13" fmla="*/ 814895 h 2560299"/>
              <a:gd name="connsiteX14" fmla="*/ 1129004 w 2062065"/>
              <a:gd name="connsiteY14" fmla="*/ 842887 h 2560299"/>
              <a:gd name="connsiteX15" fmla="*/ 1147665 w 2062065"/>
              <a:gd name="connsiteY15" fmla="*/ 870878 h 2560299"/>
              <a:gd name="connsiteX16" fmla="*/ 1184988 w 2062065"/>
              <a:gd name="connsiteY16" fmla="*/ 945523 h 2560299"/>
              <a:gd name="connsiteX17" fmla="*/ 1222310 w 2062065"/>
              <a:gd name="connsiteY17" fmla="*/ 1057491 h 2560299"/>
              <a:gd name="connsiteX18" fmla="*/ 1240971 w 2062065"/>
              <a:gd name="connsiteY18" fmla="*/ 1113474 h 2560299"/>
              <a:gd name="connsiteX19" fmla="*/ 1259632 w 2062065"/>
              <a:gd name="connsiteY19" fmla="*/ 1178789 h 2560299"/>
              <a:gd name="connsiteX20" fmla="*/ 1268963 w 2062065"/>
              <a:gd name="connsiteY20" fmla="*/ 1216111 h 2560299"/>
              <a:gd name="connsiteX21" fmla="*/ 1287624 w 2062065"/>
              <a:gd name="connsiteY21" fmla="*/ 1272095 h 2560299"/>
              <a:gd name="connsiteX22" fmla="*/ 1296955 w 2062065"/>
              <a:gd name="connsiteY22" fmla="*/ 1300087 h 2560299"/>
              <a:gd name="connsiteX23" fmla="*/ 1334277 w 2062065"/>
              <a:gd name="connsiteY23" fmla="*/ 1430715 h 2560299"/>
              <a:gd name="connsiteX24" fmla="*/ 1352939 w 2062065"/>
              <a:gd name="connsiteY24" fmla="*/ 1458707 h 2560299"/>
              <a:gd name="connsiteX25" fmla="*/ 1390261 w 2062065"/>
              <a:gd name="connsiteY25" fmla="*/ 1524021 h 2560299"/>
              <a:gd name="connsiteX26" fmla="*/ 1446245 w 2062065"/>
              <a:gd name="connsiteY26" fmla="*/ 1598666 h 2560299"/>
              <a:gd name="connsiteX27" fmla="*/ 1455575 w 2062065"/>
              <a:gd name="connsiteY27" fmla="*/ 1626658 h 2560299"/>
              <a:gd name="connsiteX28" fmla="*/ 1548881 w 2062065"/>
              <a:gd name="connsiteY28" fmla="*/ 1738625 h 2560299"/>
              <a:gd name="connsiteX29" fmla="*/ 1595534 w 2062065"/>
              <a:gd name="connsiteY29" fmla="*/ 1775948 h 2560299"/>
              <a:gd name="connsiteX30" fmla="*/ 1670179 w 2062065"/>
              <a:gd name="connsiteY30" fmla="*/ 1841262 h 2560299"/>
              <a:gd name="connsiteX31" fmla="*/ 1707502 w 2062065"/>
              <a:gd name="connsiteY31" fmla="*/ 1878585 h 2560299"/>
              <a:gd name="connsiteX32" fmla="*/ 1763486 w 2062065"/>
              <a:gd name="connsiteY32" fmla="*/ 1915907 h 2560299"/>
              <a:gd name="connsiteX33" fmla="*/ 1791477 w 2062065"/>
              <a:gd name="connsiteY33" fmla="*/ 1934568 h 2560299"/>
              <a:gd name="connsiteX34" fmla="*/ 1838130 w 2062065"/>
              <a:gd name="connsiteY34" fmla="*/ 1962560 h 2560299"/>
              <a:gd name="connsiteX35" fmla="*/ 1884783 w 2062065"/>
              <a:gd name="connsiteY35" fmla="*/ 1999883 h 2560299"/>
              <a:gd name="connsiteX36" fmla="*/ 1903445 w 2062065"/>
              <a:gd name="connsiteY36" fmla="*/ 2018544 h 2560299"/>
              <a:gd name="connsiteX37" fmla="*/ 1996751 w 2062065"/>
              <a:gd name="connsiteY37" fmla="*/ 2093189 h 2560299"/>
              <a:gd name="connsiteX38" fmla="*/ 2052734 w 2062065"/>
              <a:gd name="connsiteY38" fmla="*/ 2205156 h 2560299"/>
              <a:gd name="connsiteX39" fmla="*/ 2062065 w 2062065"/>
              <a:gd name="connsiteY39" fmla="*/ 2233148 h 2560299"/>
              <a:gd name="connsiteX40" fmla="*/ 2034073 w 2062065"/>
              <a:gd name="connsiteY40" fmla="*/ 2401099 h 2560299"/>
              <a:gd name="connsiteX41" fmla="*/ 2024743 w 2062065"/>
              <a:gd name="connsiteY41" fmla="*/ 2429091 h 2560299"/>
              <a:gd name="connsiteX42" fmla="*/ 2006081 w 2062065"/>
              <a:gd name="connsiteY42" fmla="*/ 2447752 h 2560299"/>
              <a:gd name="connsiteX43" fmla="*/ 1959428 w 2062065"/>
              <a:gd name="connsiteY43" fmla="*/ 2485074 h 2560299"/>
              <a:gd name="connsiteX44" fmla="*/ 1912775 w 2062065"/>
              <a:gd name="connsiteY44" fmla="*/ 2522397 h 2560299"/>
              <a:gd name="connsiteX45" fmla="*/ 1791477 w 2062065"/>
              <a:gd name="connsiteY45" fmla="*/ 2550389 h 2560299"/>
              <a:gd name="connsiteX46" fmla="*/ 1614196 w 2062065"/>
              <a:gd name="connsiteY46" fmla="*/ 2531727 h 2560299"/>
              <a:gd name="connsiteX47" fmla="*/ 1567543 w 2062065"/>
              <a:gd name="connsiteY47" fmla="*/ 2522397 h 2560299"/>
              <a:gd name="connsiteX48" fmla="*/ 1511559 w 2062065"/>
              <a:gd name="connsiteY48" fmla="*/ 2503736 h 2560299"/>
              <a:gd name="connsiteX49" fmla="*/ 1464906 w 2062065"/>
              <a:gd name="connsiteY49" fmla="*/ 2475744 h 2560299"/>
              <a:gd name="connsiteX50" fmla="*/ 1408922 w 2062065"/>
              <a:gd name="connsiteY50" fmla="*/ 2438421 h 2560299"/>
              <a:gd name="connsiteX51" fmla="*/ 1352939 w 2062065"/>
              <a:gd name="connsiteY51" fmla="*/ 2419760 h 2560299"/>
              <a:gd name="connsiteX52" fmla="*/ 1324947 w 2062065"/>
              <a:gd name="connsiteY52" fmla="*/ 2401099 h 2560299"/>
              <a:gd name="connsiteX53" fmla="*/ 1268963 w 2062065"/>
              <a:gd name="connsiteY53" fmla="*/ 2382438 h 2560299"/>
              <a:gd name="connsiteX54" fmla="*/ 1240971 w 2062065"/>
              <a:gd name="connsiteY54" fmla="*/ 2373107 h 2560299"/>
              <a:gd name="connsiteX55" fmla="*/ 1212979 w 2062065"/>
              <a:gd name="connsiteY55" fmla="*/ 2363776 h 2560299"/>
              <a:gd name="connsiteX56" fmla="*/ 1101012 w 2062065"/>
              <a:gd name="connsiteY56" fmla="*/ 2373107 h 2560299"/>
              <a:gd name="connsiteX57" fmla="*/ 1063690 w 2062065"/>
              <a:gd name="connsiteY57" fmla="*/ 2382438 h 2560299"/>
              <a:gd name="connsiteX58" fmla="*/ 979714 w 2062065"/>
              <a:gd name="connsiteY58" fmla="*/ 2429091 h 2560299"/>
              <a:gd name="connsiteX59" fmla="*/ 914400 w 2062065"/>
              <a:gd name="connsiteY59" fmla="*/ 2466413 h 2560299"/>
              <a:gd name="connsiteX60" fmla="*/ 858416 w 2062065"/>
              <a:gd name="connsiteY60" fmla="*/ 2503736 h 2560299"/>
              <a:gd name="connsiteX61" fmla="*/ 802432 w 2062065"/>
              <a:gd name="connsiteY61" fmla="*/ 2522397 h 2560299"/>
              <a:gd name="connsiteX62" fmla="*/ 774441 w 2062065"/>
              <a:gd name="connsiteY62" fmla="*/ 2531727 h 2560299"/>
              <a:gd name="connsiteX63" fmla="*/ 746449 w 2062065"/>
              <a:gd name="connsiteY63" fmla="*/ 2550389 h 2560299"/>
              <a:gd name="connsiteX64" fmla="*/ 569167 w 2062065"/>
              <a:gd name="connsiteY64" fmla="*/ 2550389 h 2560299"/>
              <a:gd name="connsiteX65" fmla="*/ 541175 w 2062065"/>
              <a:gd name="connsiteY65" fmla="*/ 2541058 h 2560299"/>
              <a:gd name="connsiteX66" fmla="*/ 485192 w 2062065"/>
              <a:gd name="connsiteY66" fmla="*/ 2503736 h 2560299"/>
              <a:gd name="connsiteX67" fmla="*/ 466530 w 2062065"/>
              <a:gd name="connsiteY67" fmla="*/ 2485074 h 2560299"/>
              <a:gd name="connsiteX68" fmla="*/ 419877 w 2062065"/>
              <a:gd name="connsiteY68" fmla="*/ 2447752 h 2560299"/>
              <a:gd name="connsiteX69" fmla="*/ 382555 w 2062065"/>
              <a:gd name="connsiteY69" fmla="*/ 2391768 h 2560299"/>
              <a:gd name="connsiteX70" fmla="*/ 345232 w 2062065"/>
              <a:gd name="connsiteY70" fmla="*/ 2335785 h 2560299"/>
              <a:gd name="connsiteX71" fmla="*/ 326571 w 2062065"/>
              <a:gd name="connsiteY71" fmla="*/ 2307793 h 2560299"/>
              <a:gd name="connsiteX72" fmla="*/ 307910 w 2062065"/>
              <a:gd name="connsiteY72" fmla="*/ 2251809 h 2560299"/>
              <a:gd name="connsiteX73" fmla="*/ 298579 w 2062065"/>
              <a:gd name="connsiteY73" fmla="*/ 2223817 h 2560299"/>
              <a:gd name="connsiteX74" fmla="*/ 279918 w 2062065"/>
              <a:gd name="connsiteY74" fmla="*/ 2195825 h 2560299"/>
              <a:gd name="connsiteX75" fmla="*/ 270588 w 2062065"/>
              <a:gd name="connsiteY75" fmla="*/ 2158503 h 2560299"/>
              <a:gd name="connsiteX76" fmla="*/ 233265 w 2062065"/>
              <a:gd name="connsiteY76" fmla="*/ 2074527 h 2560299"/>
              <a:gd name="connsiteX77" fmla="*/ 205273 w 2062065"/>
              <a:gd name="connsiteY77" fmla="*/ 1906576 h 2560299"/>
              <a:gd name="connsiteX78" fmla="*/ 214604 w 2062065"/>
              <a:gd name="connsiteY78" fmla="*/ 1580005 h 2560299"/>
              <a:gd name="connsiteX79" fmla="*/ 223934 w 2062065"/>
              <a:gd name="connsiteY79" fmla="*/ 1542683 h 2560299"/>
              <a:gd name="connsiteX80" fmla="*/ 233265 w 2062065"/>
              <a:gd name="connsiteY80" fmla="*/ 1496029 h 2560299"/>
              <a:gd name="connsiteX81" fmla="*/ 214604 w 2062065"/>
              <a:gd name="connsiteY81" fmla="*/ 1346740 h 2560299"/>
              <a:gd name="connsiteX82" fmla="*/ 177281 w 2062065"/>
              <a:gd name="connsiteY82" fmla="*/ 1290756 h 2560299"/>
              <a:gd name="connsiteX83" fmla="*/ 158620 w 2062065"/>
              <a:gd name="connsiteY83" fmla="*/ 1262764 h 2560299"/>
              <a:gd name="connsiteX84" fmla="*/ 130628 w 2062065"/>
              <a:gd name="connsiteY84" fmla="*/ 1216111 h 2560299"/>
              <a:gd name="connsiteX85" fmla="*/ 83975 w 2062065"/>
              <a:gd name="connsiteY85" fmla="*/ 1150797 h 2560299"/>
              <a:gd name="connsiteX86" fmla="*/ 55983 w 2062065"/>
              <a:gd name="connsiteY86" fmla="*/ 1076152 h 2560299"/>
              <a:gd name="connsiteX87" fmla="*/ 18661 w 2062065"/>
              <a:gd name="connsiteY87" fmla="*/ 982846 h 2560299"/>
              <a:gd name="connsiteX88" fmla="*/ 0 w 2062065"/>
              <a:gd name="connsiteY88" fmla="*/ 870878 h 2560299"/>
              <a:gd name="connsiteX89" fmla="*/ 9330 w 2062065"/>
              <a:gd name="connsiteY89" fmla="*/ 609621 h 2560299"/>
              <a:gd name="connsiteX90" fmla="*/ 27992 w 2062065"/>
              <a:gd name="connsiteY90" fmla="*/ 590960 h 2560299"/>
              <a:gd name="connsiteX91" fmla="*/ 83975 w 2062065"/>
              <a:gd name="connsiteY91" fmla="*/ 562968 h 2560299"/>
              <a:gd name="connsiteX92" fmla="*/ 111967 w 2062065"/>
              <a:gd name="connsiteY92" fmla="*/ 544307 h 2560299"/>
              <a:gd name="connsiteX93" fmla="*/ 167951 w 2062065"/>
              <a:gd name="connsiteY93" fmla="*/ 525646 h 2560299"/>
              <a:gd name="connsiteX94" fmla="*/ 223934 w 2062065"/>
              <a:gd name="connsiteY94" fmla="*/ 506985 h 2560299"/>
              <a:gd name="connsiteX95" fmla="*/ 251926 w 2062065"/>
              <a:gd name="connsiteY95" fmla="*/ 497654 h 2560299"/>
              <a:gd name="connsiteX96" fmla="*/ 317241 w 2062065"/>
              <a:gd name="connsiteY96" fmla="*/ 469662 h 2560299"/>
              <a:gd name="connsiteX97" fmla="*/ 354563 w 2062065"/>
              <a:gd name="connsiteY97" fmla="*/ 451001 h 2560299"/>
              <a:gd name="connsiteX98" fmla="*/ 382555 w 2062065"/>
              <a:gd name="connsiteY98" fmla="*/ 441670 h 2560299"/>
              <a:gd name="connsiteX99" fmla="*/ 419877 w 2062065"/>
              <a:gd name="connsiteY99" fmla="*/ 423009 h 2560299"/>
              <a:gd name="connsiteX100" fmla="*/ 447869 w 2062065"/>
              <a:gd name="connsiteY100" fmla="*/ 413678 h 2560299"/>
              <a:gd name="connsiteX101" fmla="*/ 503853 w 2062065"/>
              <a:gd name="connsiteY101" fmla="*/ 385687 h 2560299"/>
              <a:gd name="connsiteX102" fmla="*/ 541175 w 2062065"/>
              <a:gd name="connsiteY102" fmla="*/ 339034 h 2560299"/>
              <a:gd name="connsiteX103" fmla="*/ 559837 w 2062065"/>
              <a:gd name="connsiteY103" fmla="*/ 283050 h 2560299"/>
              <a:gd name="connsiteX104" fmla="*/ 569167 w 2062065"/>
              <a:gd name="connsiteY104" fmla="*/ 255058 h 2560299"/>
              <a:gd name="connsiteX105" fmla="*/ 587828 w 2062065"/>
              <a:gd name="connsiteY105" fmla="*/ 171083 h 2560299"/>
              <a:gd name="connsiteX106" fmla="*/ 606490 w 2062065"/>
              <a:gd name="connsiteY106" fmla="*/ 152421 h 2560299"/>
              <a:gd name="connsiteX107" fmla="*/ 625151 w 2062065"/>
              <a:gd name="connsiteY107" fmla="*/ 124429 h 2560299"/>
              <a:gd name="connsiteX108" fmla="*/ 643812 w 2062065"/>
              <a:gd name="connsiteY108" fmla="*/ 59115 h 2560299"/>
              <a:gd name="connsiteX109" fmla="*/ 653143 w 2062065"/>
              <a:gd name="connsiteY109" fmla="*/ 12462 h 2560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062065" h="2560299">
                <a:moveTo>
                  <a:pt x="653143" y="12462"/>
                </a:moveTo>
                <a:cubicBezTo>
                  <a:pt x="685800" y="56005"/>
                  <a:pt x="748274" y="183152"/>
                  <a:pt x="839755" y="320372"/>
                </a:cubicBezTo>
                <a:cubicBezTo>
                  <a:pt x="845975" y="329703"/>
                  <a:pt x="854870" y="337725"/>
                  <a:pt x="858416" y="348364"/>
                </a:cubicBezTo>
                <a:cubicBezTo>
                  <a:pt x="861526" y="357695"/>
                  <a:pt x="862291" y="368172"/>
                  <a:pt x="867747" y="376356"/>
                </a:cubicBezTo>
                <a:cubicBezTo>
                  <a:pt x="875067" y="387335"/>
                  <a:pt x="886408" y="395017"/>
                  <a:pt x="895739" y="404348"/>
                </a:cubicBezTo>
                <a:cubicBezTo>
                  <a:pt x="919188" y="474700"/>
                  <a:pt x="887558" y="387989"/>
                  <a:pt x="923730" y="460331"/>
                </a:cubicBezTo>
                <a:cubicBezTo>
                  <a:pt x="928129" y="469128"/>
                  <a:pt x="928285" y="479725"/>
                  <a:pt x="933061" y="488323"/>
                </a:cubicBezTo>
                <a:cubicBezTo>
                  <a:pt x="943953" y="507929"/>
                  <a:pt x="963290" y="523030"/>
                  <a:pt x="970383" y="544307"/>
                </a:cubicBezTo>
                <a:cubicBezTo>
                  <a:pt x="993837" y="614666"/>
                  <a:pt x="962199" y="527940"/>
                  <a:pt x="998375" y="600291"/>
                </a:cubicBezTo>
                <a:cubicBezTo>
                  <a:pt x="1002774" y="609088"/>
                  <a:pt x="1002929" y="619685"/>
                  <a:pt x="1007706" y="628283"/>
                </a:cubicBezTo>
                <a:cubicBezTo>
                  <a:pt x="1034083" y="675762"/>
                  <a:pt x="1035376" y="674614"/>
                  <a:pt x="1063690" y="702927"/>
                </a:cubicBezTo>
                <a:cubicBezTo>
                  <a:pt x="1087139" y="773279"/>
                  <a:pt x="1055509" y="686568"/>
                  <a:pt x="1091681" y="758911"/>
                </a:cubicBezTo>
                <a:cubicBezTo>
                  <a:pt x="1096080" y="767708"/>
                  <a:pt x="1096613" y="778106"/>
                  <a:pt x="1101012" y="786903"/>
                </a:cubicBezTo>
                <a:cubicBezTo>
                  <a:pt x="1106027" y="796933"/>
                  <a:pt x="1114658" y="804865"/>
                  <a:pt x="1119673" y="814895"/>
                </a:cubicBezTo>
                <a:cubicBezTo>
                  <a:pt x="1124072" y="823692"/>
                  <a:pt x="1124605" y="834090"/>
                  <a:pt x="1129004" y="842887"/>
                </a:cubicBezTo>
                <a:cubicBezTo>
                  <a:pt x="1134019" y="852917"/>
                  <a:pt x="1143111" y="860631"/>
                  <a:pt x="1147665" y="870878"/>
                </a:cubicBezTo>
                <a:cubicBezTo>
                  <a:pt x="1181974" y="948073"/>
                  <a:pt x="1146663" y="907200"/>
                  <a:pt x="1184988" y="945523"/>
                </a:cubicBezTo>
                <a:lnTo>
                  <a:pt x="1222310" y="1057491"/>
                </a:lnTo>
                <a:cubicBezTo>
                  <a:pt x="1222313" y="1057501"/>
                  <a:pt x="1240968" y="1113463"/>
                  <a:pt x="1240971" y="1113474"/>
                </a:cubicBezTo>
                <a:cubicBezTo>
                  <a:pt x="1270138" y="1230138"/>
                  <a:pt x="1232863" y="1085098"/>
                  <a:pt x="1259632" y="1178789"/>
                </a:cubicBezTo>
                <a:cubicBezTo>
                  <a:pt x="1263155" y="1191119"/>
                  <a:pt x="1265278" y="1203828"/>
                  <a:pt x="1268963" y="1216111"/>
                </a:cubicBezTo>
                <a:cubicBezTo>
                  <a:pt x="1274615" y="1234952"/>
                  <a:pt x="1281404" y="1253434"/>
                  <a:pt x="1287624" y="1272095"/>
                </a:cubicBezTo>
                <a:cubicBezTo>
                  <a:pt x="1290734" y="1281426"/>
                  <a:pt x="1294570" y="1290545"/>
                  <a:pt x="1296955" y="1300087"/>
                </a:cubicBezTo>
                <a:cubicBezTo>
                  <a:pt x="1299443" y="1310039"/>
                  <a:pt x="1323569" y="1414654"/>
                  <a:pt x="1334277" y="1430715"/>
                </a:cubicBezTo>
                <a:lnTo>
                  <a:pt x="1352939" y="1458707"/>
                </a:lnTo>
                <a:cubicBezTo>
                  <a:pt x="1368486" y="1505350"/>
                  <a:pt x="1354313" y="1472667"/>
                  <a:pt x="1390261" y="1524021"/>
                </a:cubicBezTo>
                <a:cubicBezTo>
                  <a:pt x="1439498" y="1594359"/>
                  <a:pt x="1408964" y="1561387"/>
                  <a:pt x="1446245" y="1598666"/>
                </a:cubicBezTo>
                <a:cubicBezTo>
                  <a:pt x="1449355" y="1607997"/>
                  <a:pt x="1450799" y="1618060"/>
                  <a:pt x="1455575" y="1626658"/>
                </a:cubicBezTo>
                <a:cubicBezTo>
                  <a:pt x="1488050" y="1685113"/>
                  <a:pt x="1499969" y="1689713"/>
                  <a:pt x="1548881" y="1738625"/>
                </a:cubicBezTo>
                <a:cubicBezTo>
                  <a:pt x="1575472" y="1765216"/>
                  <a:pt x="1560223" y="1752407"/>
                  <a:pt x="1595534" y="1775948"/>
                </a:cubicBezTo>
                <a:cubicBezTo>
                  <a:pt x="1648411" y="1855261"/>
                  <a:pt x="1561318" y="1732401"/>
                  <a:pt x="1670179" y="1841262"/>
                </a:cubicBezTo>
                <a:cubicBezTo>
                  <a:pt x="1682620" y="1853703"/>
                  <a:pt x="1692863" y="1868826"/>
                  <a:pt x="1707502" y="1878585"/>
                </a:cubicBezTo>
                <a:lnTo>
                  <a:pt x="1763486" y="1915907"/>
                </a:lnTo>
                <a:cubicBezTo>
                  <a:pt x="1772816" y="1922127"/>
                  <a:pt x="1783547" y="1926639"/>
                  <a:pt x="1791477" y="1934568"/>
                </a:cubicBezTo>
                <a:cubicBezTo>
                  <a:pt x="1817094" y="1960183"/>
                  <a:pt x="1801793" y="1950447"/>
                  <a:pt x="1838130" y="1962560"/>
                </a:cubicBezTo>
                <a:cubicBezTo>
                  <a:pt x="1883190" y="2007618"/>
                  <a:pt x="1825931" y="1952800"/>
                  <a:pt x="1884783" y="1999883"/>
                </a:cubicBezTo>
                <a:cubicBezTo>
                  <a:pt x="1891652" y="2005379"/>
                  <a:pt x="1896407" y="2013266"/>
                  <a:pt x="1903445" y="2018544"/>
                </a:cubicBezTo>
                <a:cubicBezTo>
                  <a:pt x="1936719" y="2043499"/>
                  <a:pt x="1972868" y="2057365"/>
                  <a:pt x="1996751" y="2093189"/>
                </a:cubicBezTo>
                <a:cubicBezTo>
                  <a:pt x="2044985" y="2165541"/>
                  <a:pt x="2026980" y="2127894"/>
                  <a:pt x="2052734" y="2205156"/>
                </a:cubicBezTo>
                <a:lnTo>
                  <a:pt x="2062065" y="2233148"/>
                </a:lnTo>
                <a:cubicBezTo>
                  <a:pt x="2051100" y="2364722"/>
                  <a:pt x="2064577" y="2309583"/>
                  <a:pt x="2034073" y="2401099"/>
                </a:cubicBezTo>
                <a:cubicBezTo>
                  <a:pt x="2030963" y="2410430"/>
                  <a:pt x="2031698" y="2422137"/>
                  <a:pt x="2024743" y="2429091"/>
                </a:cubicBezTo>
                <a:cubicBezTo>
                  <a:pt x="2018522" y="2435311"/>
                  <a:pt x="2011577" y="2440883"/>
                  <a:pt x="2006081" y="2447752"/>
                </a:cubicBezTo>
                <a:cubicBezTo>
                  <a:pt x="1975386" y="2486120"/>
                  <a:pt x="2003828" y="2470275"/>
                  <a:pt x="1959428" y="2485074"/>
                </a:cubicBezTo>
                <a:cubicBezTo>
                  <a:pt x="1943917" y="2500586"/>
                  <a:pt x="1933964" y="2512980"/>
                  <a:pt x="1912775" y="2522397"/>
                </a:cubicBezTo>
                <a:cubicBezTo>
                  <a:pt x="1864240" y="2543968"/>
                  <a:pt x="1844610" y="2542798"/>
                  <a:pt x="1791477" y="2550389"/>
                </a:cubicBezTo>
                <a:cubicBezTo>
                  <a:pt x="1681017" y="2541892"/>
                  <a:pt x="1696324" y="2546659"/>
                  <a:pt x="1614196" y="2531727"/>
                </a:cubicBezTo>
                <a:cubicBezTo>
                  <a:pt x="1598593" y="2528890"/>
                  <a:pt x="1582843" y="2526570"/>
                  <a:pt x="1567543" y="2522397"/>
                </a:cubicBezTo>
                <a:cubicBezTo>
                  <a:pt x="1548565" y="2517221"/>
                  <a:pt x="1511559" y="2503736"/>
                  <a:pt x="1511559" y="2503736"/>
                </a:cubicBezTo>
                <a:cubicBezTo>
                  <a:pt x="1469693" y="2461868"/>
                  <a:pt x="1519412" y="2506025"/>
                  <a:pt x="1464906" y="2475744"/>
                </a:cubicBezTo>
                <a:cubicBezTo>
                  <a:pt x="1445300" y="2464852"/>
                  <a:pt x="1430199" y="2445513"/>
                  <a:pt x="1408922" y="2438421"/>
                </a:cubicBezTo>
                <a:cubicBezTo>
                  <a:pt x="1390261" y="2432201"/>
                  <a:pt x="1369306" y="2430671"/>
                  <a:pt x="1352939" y="2419760"/>
                </a:cubicBezTo>
                <a:cubicBezTo>
                  <a:pt x="1343608" y="2413540"/>
                  <a:pt x="1335195" y="2405653"/>
                  <a:pt x="1324947" y="2401099"/>
                </a:cubicBezTo>
                <a:cubicBezTo>
                  <a:pt x="1306972" y="2393110"/>
                  <a:pt x="1287624" y="2388658"/>
                  <a:pt x="1268963" y="2382438"/>
                </a:cubicBezTo>
                <a:lnTo>
                  <a:pt x="1240971" y="2373107"/>
                </a:lnTo>
                <a:lnTo>
                  <a:pt x="1212979" y="2363776"/>
                </a:lnTo>
                <a:cubicBezTo>
                  <a:pt x="1175657" y="2366886"/>
                  <a:pt x="1138174" y="2368461"/>
                  <a:pt x="1101012" y="2373107"/>
                </a:cubicBezTo>
                <a:cubicBezTo>
                  <a:pt x="1088287" y="2374698"/>
                  <a:pt x="1075160" y="2376703"/>
                  <a:pt x="1063690" y="2382438"/>
                </a:cubicBezTo>
                <a:cubicBezTo>
                  <a:pt x="935355" y="2446606"/>
                  <a:pt x="1057123" y="2403287"/>
                  <a:pt x="979714" y="2429091"/>
                </a:cubicBezTo>
                <a:cubicBezTo>
                  <a:pt x="857283" y="2520916"/>
                  <a:pt x="1005996" y="2415526"/>
                  <a:pt x="914400" y="2466413"/>
                </a:cubicBezTo>
                <a:cubicBezTo>
                  <a:pt x="894794" y="2477305"/>
                  <a:pt x="879693" y="2496644"/>
                  <a:pt x="858416" y="2503736"/>
                </a:cubicBezTo>
                <a:lnTo>
                  <a:pt x="802432" y="2522397"/>
                </a:lnTo>
                <a:lnTo>
                  <a:pt x="774441" y="2531727"/>
                </a:lnTo>
                <a:cubicBezTo>
                  <a:pt x="765110" y="2537948"/>
                  <a:pt x="756949" y="2546451"/>
                  <a:pt x="746449" y="2550389"/>
                </a:cubicBezTo>
                <a:cubicBezTo>
                  <a:pt x="692061" y="2570785"/>
                  <a:pt x="619076" y="2553954"/>
                  <a:pt x="569167" y="2550389"/>
                </a:cubicBezTo>
                <a:cubicBezTo>
                  <a:pt x="559836" y="2547279"/>
                  <a:pt x="549359" y="2546514"/>
                  <a:pt x="541175" y="2541058"/>
                </a:cubicBezTo>
                <a:cubicBezTo>
                  <a:pt x="471285" y="2494464"/>
                  <a:pt x="551746" y="2525920"/>
                  <a:pt x="485192" y="2503736"/>
                </a:cubicBezTo>
                <a:cubicBezTo>
                  <a:pt x="478971" y="2497515"/>
                  <a:pt x="473400" y="2490570"/>
                  <a:pt x="466530" y="2485074"/>
                </a:cubicBezTo>
                <a:cubicBezTo>
                  <a:pt x="443580" y="2466714"/>
                  <a:pt x="436771" y="2470278"/>
                  <a:pt x="419877" y="2447752"/>
                </a:cubicBezTo>
                <a:cubicBezTo>
                  <a:pt x="406420" y="2429810"/>
                  <a:pt x="394996" y="2410429"/>
                  <a:pt x="382555" y="2391768"/>
                </a:cubicBezTo>
                <a:lnTo>
                  <a:pt x="345232" y="2335785"/>
                </a:lnTo>
                <a:lnTo>
                  <a:pt x="326571" y="2307793"/>
                </a:lnTo>
                <a:lnTo>
                  <a:pt x="307910" y="2251809"/>
                </a:lnTo>
                <a:cubicBezTo>
                  <a:pt x="304800" y="2242478"/>
                  <a:pt x="304035" y="2232001"/>
                  <a:pt x="298579" y="2223817"/>
                </a:cubicBezTo>
                <a:lnTo>
                  <a:pt x="279918" y="2195825"/>
                </a:lnTo>
                <a:cubicBezTo>
                  <a:pt x="276808" y="2183384"/>
                  <a:pt x="275639" y="2170290"/>
                  <a:pt x="270588" y="2158503"/>
                </a:cubicBezTo>
                <a:cubicBezTo>
                  <a:pt x="241267" y="2090089"/>
                  <a:pt x="255028" y="2183345"/>
                  <a:pt x="233265" y="2074527"/>
                </a:cubicBezTo>
                <a:cubicBezTo>
                  <a:pt x="209686" y="1956633"/>
                  <a:pt x="218538" y="2012694"/>
                  <a:pt x="205273" y="1906576"/>
                </a:cubicBezTo>
                <a:cubicBezTo>
                  <a:pt x="208383" y="1797719"/>
                  <a:pt x="209027" y="1688764"/>
                  <a:pt x="214604" y="1580005"/>
                </a:cubicBezTo>
                <a:cubicBezTo>
                  <a:pt x="215261" y="1567198"/>
                  <a:pt x="221152" y="1555201"/>
                  <a:pt x="223934" y="1542683"/>
                </a:cubicBezTo>
                <a:cubicBezTo>
                  <a:pt x="227374" y="1527201"/>
                  <a:pt x="230155" y="1511580"/>
                  <a:pt x="233265" y="1496029"/>
                </a:cubicBezTo>
                <a:cubicBezTo>
                  <a:pt x="232968" y="1492166"/>
                  <a:pt x="234383" y="1382343"/>
                  <a:pt x="214604" y="1346740"/>
                </a:cubicBezTo>
                <a:cubicBezTo>
                  <a:pt x="203712" y="1327134"/>
                  <a:pt x="189722" y="1309417"/>
                  <a:pt x="177281" y="1290756"/>
                </a:cubicBezTo>
                <a:lnTo>
                  <a:pt x="158620" y="1262764"/>
                </a:lnTo>
                <a:cubicBezTo>
                  <a:pt x="139348" y="1204945"/>
                  <a:pt x="162649" y="1260940"/>
                  <a:pt x="130628" y="1216111"/>
                </a:cubicBezTo>
                <a:cubicBezTo>
                  <a:pt x="76431" y="1140236"/>
                  <a:pt x="125977" y="1192797"/>
                  <a:pt x="83975" y="1150797"/>
                </a:cubicBezTo>
                <a:cubicBezTo>
                  <a:pt x="32020" y="1046884"/>
                  <a:pt x="94096" y="1177785"/>
                  <a:pt x="55983" y="1076152"/>
                </a:cubicBezTo>
                <a:cubicBezTo>
                  <a:pt x="21092" y="983109"/>
                  <a:pt x="52233" y="1105943"/>
                  <a:pt x="18661" y="982846"/>
                </a:cubicBezTo>
                <a:cubicBezTo>
                  <a:pt x="10473" y="952823"/>
                  <a:pt x="4006" y="898925"/>
                  <a:pt x="0" y="870878"/>
                </a:cubicBezTo>
                <a:cubicBezTo>
                  <a:pt x="3110" y="783792"/>
                  <a:pt x="659" y="696330"/>
                  <a:pt x="9330" y="609621"/>
                </a:cubicBezTo>
                <a:cubicBezTo>
                  <a:pt x="10205" y="600868"/>
                  <a:pt x="21123" y="596455"/>
                  <a:pt x="27992" y="590960"/>
                </a:cubicBezTo>
                <a:cubicBezTo>
                  <a:pt x="72559" y="555307"/>
                  <a:pt x="37984" y="585963"/>
                  <a:pt x="83975" y="562968"/>
                </a:cubicBezTo>
                <a:cubicBezTo>
                  <a:pt x="94005" y="557953"/>
                  <a:pt x="101719" y="548861"/>
                  <a:pt x="111967" y="544307"/>
                </a:cubicBezTo>
                <a:cubicBezTo>
                  <a:pt x="129942" y="536318"/>
                  <a:pt x="149290" y="531866"/>
                  <a:pt x="167951" y="525646"/>
                </a:cubicBezTo>
                <a:lnTo>
                  <a:pt x="223934" y="506985"/>
                </a:lnTo>
                <a:cubicBezTo>
                  <a:pt x="233265" y="503875"/>
                  <a:pt x="243129" y="502052"/>
                  <a:pt x="251926" y="497654"/>
                </a:cubicBezTo>
                <a:cubicBezTo>
                  <a:pt x="375723" y="435757"/>
                  <a:pt x="221127" y="510854"/>
                  <a:pt x="317241" y="469662"/>
                </a:cubicBezTo>
                <a:cubicBezTo>
                  <a:pt x="330025" y="464183"/>
                  <a:pt x="341779" y="456480"/>
                  <a:pt x="354563" y="451001"/>
                </a:cubicBezTo>
                <a:cubicBezTo>
                  <a:pt x="363603" y="447127"/>
                  <a:pt x="373515" y="445544"/>
                  <a:pt x="382555" y="441670"/>
                </a:cubicBezTo>
                <a:cubicBezTo>
                  <a:pt x="395339" y="436191"/>
                  <a:pt x="407093" y="428488"/>
                  <a:pt x="419877" y="423009"/>
                </a:cubicBezTo>
                <a:cubicBezTo>
                  <a:pt x="428917" y="419135"/>
                  <a:pt x="439072" y="418077"/>
                  <a:pt x="447869" y="413678"/>
                </a:cubicBezTo>
                <a:cubicBezTo>
                  <a:pt x="520212" y="377506"/>
                  <a:pt x="433501" y="409136"/>
                  <a:pt x="503853" y="385687"/>
                </a:cubicBezTo>
                <a:cubicBezTo>
                  <a:pt x="519362" y="370177"/>
                  <a:pt x="531759" y="360219"/>
                  <a:pt x="541175" y="339034"/>
                </a:cubicBezTo>
                <a:cubicBezTo>
                  <a:pt x="549164" y="321059"/>
                  <a:pt x="553617" y="301711"/>
                  <a:pt x="559837" y="283050"/>
                </a:cubicBezTo>
                <a:cubicBezTo>
                  <a:pt x="562947" y="273719"/>
                  <a:pt x="567550" y="264759"/>
                  <a:pt x="569167" y="255058"/>
                </a:cubicBezTo>
                <a:cubicBezTo>
                  <a:pt x="571051" y="243757"/>
                  <a:pt x="577228" y="188750"/>
                  <a:pt x="587828" y="171083"/>
                </a:cubicBezTo>
                <a:cubicBezTo>
                  <a:pt x="592354" y="163539"/>
                  <a:pt x="600994" y="159291"/>
                  <a:pt x="606490" y="152421"/>
                </a:cubicBezTo>
                <a:cubicBezTo>
                  <a:pt x="613495" y="143664"/>
                  <a:pt x="618931" y="133760"/>
                  <a:pt x="625151" y="124429"/>
                </a:cubicBezTo>
                <a:cubicBezTo>
                  <a:pt x="632545" y="102245"/>
                  <a:pt x="639907" y="82544"/>
                  <a:pt x="643812" y="59115"/>
                </a:cubicBezTo>
                <a:cubicBezTo>
                  <a:pt x="644835" y="52979"/>
                  <a:pt x="620486" y="-31081"/>
                  <a:pt x="653143" y="1246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лилиния 10"/>
          <p:cNvSpPr/>
          <p:nvPr/>
        </p:nvSpPr>
        <p:spPr>
          <a:xfrm>
            <a:off x="7321528" y="4451371"/>
            <a:ext cx="1864817" cy="1221633"/>
          </a:xfrm>
          <a:custGeom>
            <a:avLst/>
            <a:gdLst>
              <a:gd name="connsiteX0" fmla="*/ 0 w 2409650"/>
              <a:gd name="connsiteY0" fmla="*/ 195943 h 1576874"/>
              <a:gd name="connsiteX1" fmla="*/ 65314 w 2409650"/>
              <a:gd name="connsiteY1" fmla="*/ 475861 h 1576874"/>
              <a:gd name="connsiteX2" fmla="*/ 83976 w 2409650"/>
              <a:gd name="connsiteY2" fmla="*/ 531845 h 1576874"/>
              <a:gd name="connsiteX3" fmla="*/ 130629 w 2409650"/>
              <a:gd name="connsiteY3" fmla="*/ 671804 h 1576874"/>
              <a:gd name="connsiteX4" fmla="*/ 139959 w 2409650"/>
              <a:gd name="connsiteY4" fmla="*/ 699796 h 1576874"/>
              <a:gd name="connsiteX5" fmla="*/ 149290 w 2409650"/>
              <a:gd name="connsiteY5" fmla="*/ 727788 h 1576874"/>
              <a:gd name="connsiteX6" fmla="*/ 186612 w 2409650"/>
              <a:gd name="connsiteY6" fmla="*/ 858416 h 1576874"/>
              <a:gd name="connsiteX7" fmla="*/ 195943 w 2409650"/>
              <a:gd name="connsiteY7" fmla="*/ 886408 h 1576874"/>
              <a:gd name="connsiteX8" fmla="*/ 205274 w 2409650"/>
              <a:gd name="connsiteY8" fmla="*/ 914400 h 1576874"/>
              <a:gd name="connsiteX9" fmla="*/ 242596 w 2409650"/>
              <a:gd name="connsiteY9" fmla="*/ 970384 h 1576874"/>
              <a:gd name="connsiteX10" fmla="*/ 261257 w 2409650"/>
              <a:gd name="connsiteY10" fmla="*/ 998376 h 1576874"/>
              <a:gd name="connsiteX11" fmla="*/ 279919 w 2409650"/>
              <a:gd name="connsiteY11" fmla="*/ 1017037 h 1576874"/>
              <a:gd name="connsiteX12" fmla="*/ 317241 w 2409650"/>
              <a:gd name="connsiteY12" fmla="*/ 1073021 h 1576874"/>
              <a:gd name="connsiteX13" fmla="*/ 335902 w 2409650"/>
              <a:gd name="connsiteY13" fmla="*/ 1101012 h 1576874"/>
              <a:gd name="connsiteX14" fmla="*/ 373225 w 2409650"/>
              <a:gd name="connsiteY14" fmla="*/ 1138335 h 1576874"/>
              <a:gd name="connsiteX15" fmla="*/ 419878 w 2409650"/>
              <a:gd name="connsiteY15" fmla="*/ 1175657 h 1576874"/>
              <a:gd name="connsiteX16" fmla="*/ 438539 w 2409650"/>
              <a:gd name="connsiteY16" fmla="*/ 1203649 h 1576874"/>
              <a:gd name="connsiteX17" fmla="*/ 466531 w 2409650"/>
              <a:gd name="connsiteY17" fmla="*/ 1222310 h 1576874"/>
              <a:gd name="connsiteX18" fmla="*/ 485192 w 2409650"/>
              <a:gd name="connsiteY18" fmla="*/ 1240972 h 1576874"/>
              <a:gd name="connsiteX19" fmla="*/ 541176 w 2409650"/>
              <a:gd name="connsiteY19" fmla="*/ 1278294 h 1576874"/>
              <a:gd name="connsiteX20" fmla="*/ 597159 w 2409650"/>
              <a:gd name="connsiteY20" fmla="*/ 1315616 h 1576874"/>
              <a:gd name="connsiteX21" fmla="*/ 662474 w 2409650"/>
              <a:gd name="connsiteY21" fmla="*/ 1334278 h 1576874"/>
              <a:gd name="connsiteX22" fmla="*/ 690465 w 2409650"/>
              <a:gd name="connsiteY22" fmla="*/ 1343608 h 1576874"/>
              <a:gd name="connsiteX23" fmla="*/ 727788 w 2409650"/>
              <a:gd name="connsiteY23" fmla="*/ 1352939 h 1576874"/>
              <a:gd name="connsiteX24" fmla="*/ 793102 w 2409650"/>
              <a:gd name="connsiteY24" fmla="*/ 1380931 h 1576874"/>
              <a:gd name="connsiteX25" fmla="*/ 867747 w 2409650"/>
              <a:gd name="connsiteY25" fmla="*/ 1399592 h 1576874"/>
              <a:gd name="connsiteX26" fmla="*/ 1035698 w 2409650"/>
              <a:gd name="connsiteY26" fmla="*/ 1455576 h 1576874"/>
              <a:gd name="connsiteX27" fmla="*/ 1091682 w 2409650"/>
              <a:gd name="connsiteY27" fmla="*/ 1474237 h 1576874"/>
              <a:gd name="connsiteX28" fmla="*/ 1119674 w 2409650"/>
              <a:gd name="connsiteY28" fmla="*/ 1483567 h 1576874"/>
              <a:gd name="connsiteX29" fmla="*/ 1166327 w 2409650"/>
              <a:gd name="connsiteY29" fmla="*/ 1492898 h 1576874"/>
              <a:gd name="connsiteX30" fmla="*/ 1287625 w 2409650"/>
              <a:gd name="connsiteY30" fmla="*/ 1511559 h 1576874"/>
              <a:gd name="connsiteX31" fmla="*/ 1315616 w 2409650"/>
              <a:gd name="connsiteY31" fmla="*/ 1520890 h 1576874"/>
              <a:gd name="connsiteX32" fmla="*/ 1352939 w 2409650"/>
              <a:gd name="connsiteY32" fmla="*/ 1539551 h 1576874"/>
              <a:gd name="connsiteX33" fmla="*/ 1390261 w 2409650"/>
              <a:gd name="connsiteY33" fmla="*/ 1548882 h 1576874"/>
              <a:gd name="connsiteX34" fmla="*/ 1474237 w 2409650"/>
              <a:gd name="connsiteY34" fmla="*/ 1576874 h 1576874"/>
              <a:gd name="connsiteX35" fmla="*/ 1670180 w 2409650"/>
              <a:gd name="connsiteY35" fmla="*/ 1567543 h 1576874"/>
              <a:gd name="connsiteX36" fmla="*/ 1763486 w 2409650"/>
              <a:gd name="connsiteY36" fmla="*/ 1539551 h 1576874"/>
              <a:gd name="connsiteX37" fmla="*/ 1791478 w 2409650"/>
              <a:gd name="connsiteY37" fmla="*/ 1530221 h 1576874"/>
              <a:gd name="connsiteX38" fmla="*/ 1828800 w 2409650"/>
              <a:gd name="connsiteY38" fmla="*/ 1511559 h 1576874"/>
              <a:gd name="connsiteX39" fmla="*/ 1884784 w 2409650"/>
              <a:gd name="connsiteY39" fmla="*/ 1474237 h 1576874"/>
              <a:gd name="connsiteX40" fmla="*/ 2015412 w 2409650"/>
              <a:gd name="connsiteY40" fmla="*/ 1399592 h 1576874"/>
              <a:gd name="connsiteX41" fmla="*/ 2099388 w 2409650"/>
              <a:gd name="connsiteY41" fmla="*/ 1343608 h 1576874"/>
              <a:gd name="connsiteX42" fmla="*/ 2127380 w 2409650"/>
              <a:gd name="connsiteY42" fmla="*/ 1324947 h 1576874"/>
              <a:gd name="connsiteX43" fmla="*/ 2155372 w 2409650"/>
              <a:gd name="connsiteY43" fmla="*/ 1315616 h 1576874"/>
              <a:gd name="connsiteX44" fmla="*/ 2202025 w 2409650"/>
              <a:gd name="connsiteY44" fmla="*/ 1268963 h 1576874"/>
              <a:gd name="connsiteX45" fmla="*/ 2248678 w 2409650"/>
              <a:gd name="connsiteY45" fmla="*/ 1231641 h 1576874"/>
              <a:gd name="connsiteX46" fmla="*/ 2267339 w 2409650"/>
              <a:gd name="connsiteY46" fmla="*/ 1203649 h 1576874"/>
              <a:gd name="connsiteX47" fmla="*/ 2295331 w 2409650"/>
              <a:gd name="connsiteY47" fmla="*/ 1175657 h 1576874"/>
              <a:gd name="connsiteX48" fmla="*/ 2323323 w 2409650"/>
              <a:gd name="connsiteY48" fmla="*/ 1110343 h 1576874"/>
              <a:gd name="connsiteX49" fmla="*/ 2360645 w 2409650"/>
              <a:gd name="connsiteY49" fmla="*/ 1054359 h 1576874"/>
              <a:gd name="connsiteX50" fmla="*/ 2388637 w 2409650"/>
              <a:gd name="connsiteY50" fmla="*/ 970384 h 1576874"/>
              <a:gd name="connsiteX51" fmla="*/ 2397967 w 2409650"/>
              <a:gd name="connsiteY51" fmla="*/ 942392 h 1576874"/>
              <a:gd name="connsiteX52" fmla="*/ 2397967 w 2409650"/>
              <a:gd name="connsiteY52" fmla="*/ 597159 h 1576874"/>
              <a:gd name="connsiteX53" fmla="*/ 2369976 w 2409650"/>
              <a:gd name="connsiteY53" fmla="*/ 531845 h 1576874"/>
              <a:gd name="connsiteX54" fmla="*/ 2360645 w 2409650"/>
              <a:gd name="connsiteY54" fmla="*/ 503853 h 1576874"/>
              <a:gd name="connsiteX55" fmla="*/ 2332653 w 2409650"/>
              <a:gd name="connsiteY55" fmla="*/ 410547 h 1576874"/>
              <a:gd name="connsiteX56" fmla="*/ 2313992 w 2409650"/>
              <a:gd name="connsiteY56" fmla="*/ 373225 h 1576874"/>
              <a:gd name="connsiteX57" fmla="*/ 2276670 w 2409650"/>
              <a:gd name="connsiteY57" fmla="*/ 326572 h 1576874"/>
              <a:gd name="connsiteX58" fmla="*/ 2267339 w 2409650"/>
              <a:gd name="connsiteY58" fmla="*/ 298580 h 1576874"/>
              <a:gd name="connsiteX59" fmla="*/ 2230016 w 2409650"/>
              <a:gd name="connsiteY59" fmla="*/ 261257 h 1576874"/>
              <a:gd name="connsiteX60" fmla="*/ 2164702 w 2409650"/>
              <a:gd name="connsiteY60" fmla="*/ 186612 h 1576874"/>
              <a:gd name="connsiteX61" fmla="*/ 2136710 w 2409650"/>
              <a:gd name="connsiteY61" fmla="*/ 177282 h 1576874"/>
              <a:gd name="connsiteX62" fmla="*/ 2052735 w 2409650"/>
              <a:gd name="connsiteY62" fmla="*/ 130629 h 1576874"/>
              <a:gd name="connsiteX63" fmla="*/ 2034074 w 2409650"/>
              <a:gd name="connsiteY63" fmla="*/ 111967 h 1576874"/>
              <a:gd name="connsiteX64" fmla="*/ 2006082 w 2409650"/>
              <a:gd name="connsiteY64" fmla="*/ 93306 h 1576874"/>
              <a:gd name="connsiteX65" fmla="*/ 1987421 w 2409650"/>
              <a:gd name="connsiteY65" fmla="*/ 65314 h 1576874"/>
              <a:gd name="connsiteX66" fmla="*/ 1940767 w 2409650"/>
              <a:gd name="connsiteY66" fmla="*/ 27992 h 1576874"/>
              <a:gd name="connsiteX67" fmla="*/ 1819470 w 2409650"/>
              <a:gd name="connsiteY67" fmla="*/ 0 h 1576874"/>
              <a:gd name="connsiteX68" fmla="*/ 1660849 w 2409650"/>
              <a:gd name="connsiteY68" fmla="*/ 9331 h 1576874"/>
              <a:gd name="connsiteX69" fmla="*/ 1623527 w 2409650"/>
              <a:gd name="connsiteY69" fmla="*/ 18661 h 1576874"/>
              <a:gd name="connsiteX70" fmla="*/ 1567543 w 2409650"/>
              <a:gd name="connsiteY70" fmla="*/ 37323 h 1576874"/>
              <a:gd name="connsiteX71" fmla="*/ 1511559 w 2409650"/>
              <a:gd name="connsiteY71" fmla="*/ 55984 h 1576874"/>
              <a:gd name="connsiteX72" fmla="*/ 1427584 w 2409650"/>
              <a:gd name="connsiteY72" fmla="*/ 83976 h 1576874"/>
              <a:gd name="connsiteX73" fmla="*/ 1399592 w 2409650"/>
              <a:gd name="connsiteY73" fmla="*/ 93306 h 1576874"/>
              <a:gd name="connsiteX74" fmla="*/ 1371600 w 2409650"/>
              <a:gd name="connsiteY74" fmla="*/ 102637 h 1576874"/>
              <a:gd name="connsiteX75" fmla="*/ 1324947 w 2409650"/>
              <a:gd name="connsiteY75" fmla="*/ 158621 h 1576874"/>
              <a:gd name="connsiteX76" fmla="*/ 1306286 w 2409650"/>
              <a:gd name="connsiteY76" fmla="*/ 233265 h 1576874"/>
              <a:gd name="connsiteX77" fmla="*/ 1296955 w 2409650"/>
              <a:gd name="connsiteY77" fmla="*/ 261257 h 1576874"/>
              <a:gd name="connsiteX78" fmla="*/ 1278294 w 2409650"/>
              <a:gd name="connsiteY78" fmla="*/ 335902 h 1576874"/>
              <a:gd name="connsiteX79" fmla="*/ 1268963 w 2409650"/>
              <a:gd name="connsiteY79" fmla="*/ 373225 h 1576874"/>
              <a:gd name="connsiteX80" fmla="*/ 1259633 w 2409650"/>
              <a:gd name="connsiteY80" fmla="*/ 447870 h 1576874"/>
              <a:gd name="connsiteX81" fmla="*/ 1240972 w 2409650"/>
              <a:gd name="connsiteY81" fmla="*/ 531845 h 1576874"/>
              <a:gd name="connsiteX82" fmla="*/ 1222310 w 2409650"/>
              <a:gd name="connsiteY82" fmla="*/ 559837 h 1576874"/>
              <a:gd name="connsiteX83" fmla="*/ 1212980 w 2409650"/>
              <a:gd name="connsiteY83" fmla="*/ 587829 h 1576874"/>
              <a:gd name="connsiteX84" fmla="*/ 1147665 w 2409650"/>
              <a:gd name="connsiteY84" fmla="*/ 662474 h 1576874"/>
              <a:gd name="connsiteX85" fmla="*/ 1119674 w 2409650"/>
              <a:gd name="connsiteY85" fmla="*/ 690465 h 1576874"/>
              <a:gd name="connsiteX86" fmla="*/ 1101012 w 2409650"/>
              <a:gd name="connsiteY86" fmla="*/ 709127 h 1576874"/>
              <a:gd name="connsiteX87" fmla="*/ 1082351 w 2409650"/>
              <a:gd name="connsiteY87" fmla="*/ 737118 h 1576874"/>
              <a:gd name="connsiteX88" fmla="*/ 1054359 w 2409650"/>
              <a:gd name="connsiteY88" fmla="*/ 746449 h 1576874"/>
              <a:gd name="connsiteX89" fmla="*/ 1026367 w 2409650"/>
              <a:gd name="connsiteY89" fmla="*/ 774441 h 1576874"/>
              <a:gd name="connsiteX90" fmla="*/ 970384 w 2409650"/>
              <a:gd name="connsiteY90" fmla="*/ 793102 h 1576874"/>
              <a:gd name="connsiteX91" fmla="*/ 942392 w 2409650"/>
              <a:gd name="connsiteY91" fmla="*/ 802433 h 1576874"/>
              <a:gd name="connsiteX92" fmla="*/ 914400 w 2409650"/>
              <a:gd name="connsiteY92" fmla="*/ 811763 h 1576874"/>
              <a:gd name="connsiteX93" fmla="*/ 886408 w 2409650"/>
              <a:gd name="connsiteY93" fmla="*/ 821094 h 1576874"/>
              <a:gd name="connsiteX94" fmla="*/ 858416 w 2409650"/>
              <a:gd name="connsiteY94" fmla="*/ 811763 h 1576874"/>
              <a:gd name="connsiteX95" fmla="*/ 774441 w 2409650"/>
              <a:gd name="connsiteY95" fmla="*/ 746449 h 1576874"/>
              <a:gd name="connsiteX96" fmla="*/ 737119 w 2409650"/>
              <a:gd name="connsiteY96" fmla="*/ 690465 h 1576874"/>
              <a:gd name="connsiteX97" fmla="*/ 727788 w 2409650"/>
              <a:gd name="connsiteY97" fmla="*/ 653143 h 1576874"/>
              <a:gd name="connsiteX98" fmla="*/ 709127 w 2409650"/>
              <a:gd name="connsiteY98" fmla="*/ 597159 h 1576874"/>
              <a:gd name="connsiteX99" fmla="*/ 690465 w 2409650"/>
              <a:gd name="connsiteY99" fmla="*/ 205274 h 1576874"/>
              <a:gd name="connsiteX100" fmla="*/ 681135 w 2409650"/>
              <a:gd name="connsiteY100" fmla="*/ 167951 h 1576874"/>
              <a:gd name="connsiteX101" fmla="*/ 615821 w 2409650"/>
              <a:gd name="connsiteY101" fmla="*/ 65314 h 1576874"/>
              <a:gd name="connsiteX102" fmla="*/ 559837 w 2409650"/>
              <a:gd name="connsiteY102" fmla="*/ 46653 h 1576874"/>
              <a:gd name="connsiteX103" fmla="*/ 429208 w 2409650"/>
              <a:gd name="connsiteY103" fmla="*/ 55984 h 1576874"/>
              <a:gd name="connsiteX104" fmla="*/ 335902 w 2409650"/>
              <a:gd name="connsiteY104" fmla="*/ 93306 h 1576874"/>
              <a:gd name="connsiteX105" fmla="*/ 307910 w 2409650"/>
              <a:gd name="connsiteY105" fmla="*/ 102637 h 1576874"/>
              <a:gd name="connsiteX106" fmla="*/ 251927 w 2409650"/>
              <a:gd name="connsiteY106" fmla="*/ 130629 h 1576874"/>
              <a:gd name="connsiteX107" fmla="*/ 177282 w 2409650"/>
              <a:gd name="connsiteY107" fmla="*/ 167951 h 1576874"/>
              <a:gd name="connsiteX108" fmla="*/ 111967 w 2409650"/>
              <a:gd name="connsiteY108" fmla="*/ 186612 h 1576874"/>
              <a:gd name="connsiteX109" fmla="*/ 27992 w 2409650"/>
              <a:gd name="connsiteY109" fmla="*/ 205274 h 1576874"/>
              <a:gd name="connsiteX110" fmla="*/ 0 w 2409650"/>
              <a:gd name="connsiteY110" fmla="*/ 195943 h 15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2409650" h="1576874">
                <a:moveTo>
                  <a:pt x="0" y="195943"/>
                </a:moveTo>
                <a:cubicBezTo>
                  <a:pt x="21771" y="289249"/>
                  <a:pt x="42076" y="382909"/>
                  <a:pt x="65314" y="475861"/>
                </a:cubicBezTo>
                <a:cubicBezTo>
                  <a:pt x="70085" y="494945"/>
                  <a:pt x="77756" y="513184"/>
                  <a:pt x="83976" y="531845"/>
                </a:cubicBezTo>
                <a:lnTo>
                  <a:pt x="130629" y="671804"/>
                </a:lnTo>
                <a:lnTo>
                  <a:pt x="139959" y="699796"/>
                </a:lnTo>
                <a:cubicBezTo>
                  <a:pt x="143069" y="709127"/>
                  <a:pt x="146905" y="718246"/>
                  <a:pt x="149290" y="727788"/>
                </a:cubicBezTo>
                <a:cubicBezTo>
                  <a:pt x="172720" y="821511"/>
                  <a:pt x="159842" y="778106"/>
                  <a:pt x="186612" y="858416"/>
                </a:cubicBezTo>
                <a:lnTo>
                  <a:pt x="195943" y="886408"/>
                </a:lnTo>
                <a:cubicBezTo>
                  <a:pt x="199053" y="895739"/>
                  <a:pt x="199818" y="906216"/>
                  <a:pt x="205274" y="914400"/>
                </a:cubicBezTo>
                <a:lnTo>
                  <a:pt x="242596" y="970384"/>
                </a:lnTo>
                <a:cubicBezTo>
                  <a:pt x="248816" y="979715"/>
                  <a:pt x="253327" y="990447"/>
                  <a:pt x="261257" y="998376"/>
                </a:cubicBezTo>
                <a:cubicBezTo>
                  <a:pt x="267478" y="1004596"/>
                  <a:pt x="274641" y="1009999"/>
                  <a:pt x="279919" y="1017037"/>
                </a:cubicBezTo>
                <a:cubicBezTo>
                  <a:pt x="293376" y="1034979"/>
                  <a:pt x="304800" y="1054360"/>
                  <a:pt x="317241" y="1073021"/>
                </a:cubicBezTo>
                <a:cubicBezTo>
                  <a:pt x="323461" y="1082351"/>
                  <a:pt x="327973" y="1093083"/>
                  <a:pt x="335902" y="1101012"/>
                </a:cubicBezTo>
                <a:cubicBezTo>
                  <a:pt x="348343" y="1113453"/>
                  <a:pt x="358586" y="1128575"/>
                  <a:pt x="373225" y="1138335"/>
                </a:cubicBezTo>
                <a:cubicBezTo>
                  <a:pt x="394006" y="1152189"/>
                  <a:pt x="404685" y="1156666"/>
                  <a:pt x="419878" y="1175657"/>
                </a:cubicBezTo>
                <a:cubicBezTo>
                  <a:pt x="426883" y="1184414"/>
                  <a:pt x="430610" y="1195720"/>
                  <a:pt x="438539" y="1203649"/>
                </a:cubicBezTo>
                <a:cubicBezTo>
                  <a:pt x="446468" y="1211578"/>
                  <a:pt x="457774" y="1215305"/>
                  <a:pt x="466531" y="1222310"/>
                </a:cubicBezTo>
                <a:cubicBezTo>
                  <a:pt x="473400" y="1227806"/>
                  <a:pt x="478154" y="1235694"/>
                  <a:pt x="485192" y="1240972"/>
                </a:cubicBezTo>
                <a:cubicBezTo>
                  <a:pt x="503134" y="1254429"/>
                  <a:pt x="522515" y="1265853"/>
                  <a:pt x="541176" y="1278294"/>
                </a:cubicBezTo>
                <a:lnTo>
                  <a:pt x="597159" y="1315616"/>
                </a:lnTo>
                <a:cubicBezTo>
                  <a:pt x="664260" y="1337984"/>
                  <a:pt x="580480" y="1310851"/>
                  <a:pt x="662474" y="1334278"/>
                </a:cubicBezTo>
                <a:cubicBezTo>
                  <a:pt x="671931" y="1336980"/>
                  <a:pt x="681008" y="1340906"/>
                  <a:pt x="690465" y="1343608"/>
                </a:cubicBezTo>
                <a:cubicBezTo>
                  <a:pt x="702796" y="1347131"/>
                  <a:pt x="715781" y="1348436"/>
                  <a:pt x="727788" y="1352939"/>
                </a:cubicBezTo>
                <a:cubicBezTo>
                  <a:pt x="795751" y="1378425"/>
                  <a:pt x="736468" y="1365485"/>
                  <a:pt x="793102" y="1380931"/>
                </a:cubicBezTo>
                <a:cubicBezTo>
                  <a:pt x="817846" y="1387679"/>
                  <a:pt x="843416" y="1391482"/>
                  <a:pt x="867747" y="1399592"/>
                </a:cubicBezTo>
                <a:lnTo>
                  <a:pt x="1035698" y="1455576"/>
                </a:lnTo>
                <a:lnTo>
                  <a:pt x="1091682" y="1474237"/>
                </a:lnTo>
                <a:cubicBezTo>
                  <a:pt x="1101013" y="1477347"/>
                  <a:pt x="1110030" y="1481638"/>
                  <a:pt x="1119674" y="1483567"/>
                </a:cubicBezTo>
                <a:lnTo>
                  <a:pt x="1166327" y="1492898"/>
                </a:lnTo>
                <a:cubicBezTo>
                  <a:pt x="1213811" y="1501532"/>
                  <a:pt x="1238680" y="1504567"/>
                  <a:pt x="1287625" y="1511559"/>
                </a:cubicBezTo>
                <a:cubicBezTo>
                  <a:pt x="1296955" y="1514669"/>
                  <a:pt x="1306576" y="1517016"/>
                  <a:pt x="1315616" y="1520890"/>
                </a:cubicBezTo>
                <a:cubicBezTo>
                  <a:pt x="1328401" y="1526369"/>
                  <a:pt x="1339915" y="1534667"/>
                  <a:pt x="1352939" y="1539551"/>
                </a:cubicBezTo>
                <a:cubicBezTo>
                  <a:pt x="1364946" y="1544054"/>
                  <a:pt x="1378254" y="1544379"/>
                  <a:pt x="1390261" y="1548882"/>
                </a:cubicBezTo>
                <a:cubicBezTo>
                  <a:pt x="1478557" y="1581993"/>
                  <a:pt x="1372000" y="1556426"/>
                  <a:pt x="1474237" y="1576874"/>
                </a:cubicBezTo>
                <a:cubicBezTo>
                  <a:pt x="1539551" y="1573764"/>
                  <a:pt x="1605000" y="1572758"/>
                  <a:pt x="1670180" y="1567543"/>
                </a:cubicBezTo>
                <a:cubicBezTo>
                  <a:pt x="1688731" y="1566059"/>
                  <a:pt x="1753403" y="1542912"/>
                  <a:pt x="1763486" y="1539551"/>
                </a:cubicBezTo>
                <a:cubicBezTo>
                  <a:pt x="1772817" y="1536441"/>
                  <a:pt x="1782681" y="1534620"/>
                  <a:pt x="1791478" y="1530221"/>
                </a:cubicBezTo>
                <a:cubicBezTo>
                  <a:pt x="1803919" y="1524000"/>
                  <a:pt x="1816873" y="1518715"/>
                  <a:pt x="1828800" y="1511559"/>
                </a:cubicBezTo>
                <a:cubicBezTo>
                  <a:pt x="1848032" y="1500020"/>
                  <a:pt x="1864724" y="1484267"/>
                  <a:pt x="1884784" y="1474237"/>
                </a:cubicBezTo>
                <a:cubicBezTo>
                  <a:pt x="1979491" y="1426883"/>
                  <a:pt x="1936281" y="1452346"/>
                  <a:pt x="2015412" y="1399592"/>
                </a:cubicBezTo>
                <a:lnTo>
                  <a:pt x="2099388" y="1343608"/>
                </a:lnTo>
                <a:cubicBezTo>
                  <a:pt x="2108719" y="1337388"/>
                  <a:pt x="2116741" y="1328493"/>
                  <a:pt x="2127380" y="1324947"/>
                </a:cubicBezTo>
                <a:lnTo>
                  <a:pt x="2155372" y="1315616"/>
                </a:lnTo>
                <a:cubicBezTo>
                  <a:pt x="2170923" y="1300065"/>
                  <a:pt x="2183726" y="1281162"/>
                  <a:pt x="2202025" y="1268963"/>
                </a:cubicBezTo>
                <a:cubicBezTo>
                  <a:pt x="2222806" y="1255109"/>
                  <a:pt x="2233485" y="1250632"/>
                  <a:pt x="2248678" y="1231641"/>
                </a:cubicBezTo>
                <a:cubicBezTo>
                  <a:pt x="2255683" y="1222884"/>
                  <a:pt x="2260160" y="1212264"/>
                  <a:pt x="2267339" y="1203649"/>
                </a:cubicBezTo>
                <a:cubicBezTo>
                  <a:pt x="2275787" y="1193512"/>
                  <a:pt x="2287661" y="1186395"/>
                  <a:pt x="2295331" y="1175657"/>
                </a:cubicBezTo>
                <a:cubicBezTo>
                  <a:pt x="2342043" y="1110261"/>
                  <a:pt x="2292869" y="1165161"/>
                  <a:pt x="2323323" y="1110343"/>
                </a:cubicBezTo>
                <a:cubicBezTo>
                  <a:pt x="2334215" y="1090737"/>
                  <a:pt x="2353553" y="1075636"/>
                  <a:pt x="2360645" y="1054359"/>
                </a:cubicBezTo>
                <a:lnTo>
                  <a:pt x="2388637" y="970384"/>
                </a:lnTo>
                <a:lnTo>
                  <a:pt x="2397967" y="942392"/>
                </a:lnTo>
                <a:cubicBezTo>
                  <a:pt x="2413901" y="783061"/>
                  <a:pt x="2413184" y="833030"/>
                  <a:pt x="2397967" y="597159"/>
                </a:cubicBezTo>
                <a:cubicBezTo>
                  <a:pt x="2395090" y="552568"/>
                  <a:pt x="2387729" y="567350"/>
                  <a:pt x="2369976" y="531845"/>
                </a:cubicBezTo>
                <a:cubicBezTo>
                  <a:pt x="2365577" y="523048"/>
                  <a:pt x="2363347" y="513310"/>
                  <a:pt x="2360645" y="503853"/>
                </a:cubicBezTo>
                <a:cubicBezTo>
                  <a:pt x="2351716" y="472604"/>
                  <a:pt x="2347433" y="440107"/>
                  <a:pt x="2332653" y="410547"/>
                </a:cubicBezTo>
                <a:cubicBezTo>
                  <a:pt x="2326433" y="398106"/>
                  <a:pt x="2321707" y="384798"/>
                  <a:pt x="2313992" y="373225"/>
                </a:cubicBezTo>
                <a:cubicBezTo>
                  <a:pt x="2279280" y="321155"/>
                  <a:pt x="2310564" y="394360"/>
                  <a:pt x="2276670" y="326572"/>
                </a:cubicBezTo>
                <a:cubicBezTo>
                  <a:pt x="2272271" y="317775"/>
                  <a:pt x="2273056" y="306583"/>
                  <a:pt x="2267339" y="298580"/>
                </a:cubicBezTo>
                <a:cubicBezTo>
                  <a:pt x="2257112" y="284263"/>
                  <a:pt x="2239775" y="275896"/>
                  <a:pt x="2230016" y="261257"/>
                </a:cubicBezTo>
                <a:cubicBezTo>
                  <a:pt x="2215060" y="238822"/>
                  <a:pt x="2188095" y="194409"/>
                  <a:pt x="2164702" y="186612"/>
                </a:cubicBezTo>
                <a:lnTo>
                  <a:pt x="2136710" y="177282"/>
                </a:lnTo>
                <a:cubicBezTo>
                  <a:pt x="2072544" y="134503"/>
                  <a:pt x="2102004" y="147051"/>
                  <a:pt x="2052735" y="130629"/>
                </a:cubicBezTo>
                <a:cubicBezTo>
                  <a:pt x="2046515" y="124408"/>
                  <a:pt x="2040943" y="117463"/>
                  <a:pt x="2034074" y="111967"/>
                </a:cubicBezTo>
                <a:cubicBezTo>
                  <a:pt x="2025317" y="104962"/>
                  <a:pt x="2014011" y="101235"/>
                  <a:pt x="2006082" y="93306"/>
                </a:cubicBezTo>
                <a:cubicBezTo>
                  <a:pt x="1998153" y="85377"/>
                  <a:pt x="1994426" y="74071"/>
                  <a:pt x="1987421" y="65314"/>
                </a:cubicBezTo>
                <a:cubicBezTo>
                  <a:pt x="1976725" y="51944"/>
                  <a:pt x="1955816" y="34680"/>
                  <a:pt x="1940767" y="27992"/>
                </a:cubicBezTo>
                <a:cubicBezTo>
                  <a:pt x="1892232" y="6421"/>
                  <a:pt x="1872602" y="7591"/>
                  <a:pt x="1819470" y="0"/>
                </a:cubicBezTo>
                <a:cubicBezTo>
                  <a:pt x="1766596" y="3110"/>
                  <a:pt x="1713575" y="4309"/>
                  <a:pt x="1660849" y="9331"/>
                </a:cubicBezTo>
                <a:cubicBezTo>
                  <a:pt x="1648083" y="10547"/>
                  <a:pt x="1635810" y="14976"/>
                  <a:pt x="1623527" y="18661"/>
                </a:cubicBezTo>
                <a:cubicBezTo>
                  <a:pt x="1604686" y="24313"/>
                  <a:pt x="1586204" y="31103"/>
                  <a:pt x="1567543" y="37323"/>
                </a:cubicBezTo>
                <a:lnTo>
                  <a:pt x="1511559" y="55984"/>
                </a:lnTo>
                <a:lnTo>
                  <a:pt x="1427584" y="83976"/>
                </a:lnTo>
                <a:lnTo>
                  <a:pt x="1399592" y="93306"/>
                </a:lnTo>
                <a:lnTo>
                  <a:pt x="1371600" y="102637"/>
                </a:lnTo>
                <a:cubicBezTo>
                  <a:pt x="1357515" y="116722"/>
                  <a:pt x="1332370" y="138207"/>
                  <a:pt x="1324947" y="158621"/>
                </a:cubicBezTo>
                <a:cubicBezTo>
                  <a:pt x="1316182" y="182724"/>
                  <a:pt x="1314397" y="208934"/>
                  <a:pt x="1306286" y="233265"/>
                </a:cubicBezTo>
                <a:cubicBezTo>
                  <a:pt x="1303176" y="242596"/>
                  <a:pt x="1299543" y="251768"/>
                  <a:pt x="1296955" y="261257"/>
                </a:cubicBezTo>
                <a:cubicBezTo>
                  <a:pt x="1290207" y="286001"/>
                  <a:pt x="1284514" y="311020"/>
                  <a:pt x="1278294" y="335902"/>
                </a:cubicBezTo>
                <a:lnTo>
                  <a:pt x="1268963" y="373225"/>
                </a:lnTo>
                <a:cubicBezTo>
                  <a:pt x="1265853" y="398107"/>
                  <a:pt x="1263179" y="423047"/>
                  <a:pt x="1259633" y="447870"/>
                </a:cubicBezTo>
                <a:cubicBezTo>
                  <a:pt x="1256767" y="467930"/>
                  <a:pt x="1252082" y="509624"/>
                  <a:pt x="1240972" y="531845"/>
                </a:cubicBezTo>
                <a:cubicBezTo>
                  <a:pt x="1235957" y="541875"/>
                  <a:pt x="1228531" y="550506"/>
                  <a:pt x="1222310" y="559837"/>
                </a:cubicBezTo>
                <a:cubicBezTo>
                  <a:pt x="1219200" y="569168"/>
                  <a:pt x="1217378" y="579032"/>
                  <a:pt x="1212980" y="587829"/>
                </a:cubicBezTo>
                <a:cubicBezTo>
                  <a:pt x="1197550" y="618691"/>
                  <a:pt x="1171988" y="638152"/>
                  <a:pt x="1147665" y="662474"/>
                </a:cubicBezTo>
                <a:lnTo>
                  <a:pt x="1119674" y="690465"/>
                </a:lnTo>
                <a:cubicBezTo>
                  <a:pt x="1113453" y="696686"/>
                  <a:pt x="1105892" y="701807"/>
                  <a:pt x="1101012" y="709127"/>
                </a:cubicBezTo>
                <a:cubicBezTo>
                  <a:pt x="1094792" y="718457"/>
                  <a:pt x="1091107" y="730113"/>
                  <a:pt x="1082351" y="737118"/>
                </a:cubicBezTo>
                <a:cubicBezTo>
                  <a:pt x="1074671" y="743262"/>
                  <a:pt x="1063690" y="743339"/>
                  <a:pt x="1054359" y="746449"/>
                </a:cubicBezTo>
                <a:cubicBezTo>
                  <a:pt x="1045028" y="755780"/>
                  <a:pt x="1037902" y="768033"/>
                  <a:pt x="1026367" y="774441"/>
                </a:cubicBezTo>
                <a:cubicBezTo>
                  <a:pt x="1009172" y="783994"/>
                  <a:pt x="989045" y="786882"/>
                  <a:pt x="970384" y="793102"/>
                </a:cubicBezTo>
                <a:lnTo>
                  <a:pt x="942392" y="802433"/>
                </a:lnTo>
                <a:lnTo>
                  <a:pt x="914400" y="811763"/>
                </a:lnTo>
                <a:lnTo>
                  <a:pt x="886408" y="821094"/>
                </a:lnTo>
                <a:cubicBezTo>
                  <a:pt x="877077" y="817984"/>
                  <a:pt x="867014" y="816540"/>
                  <a:pt x="858416" y="811763"/>
                </a:cubicBezTo>
                <a:cubicBezTo>
                  <a:pt x="830808" y="796425"/>
                  <a:pt x="795137" y="773059"/>
                  <a:pt x="774441" y="746449"/>
                </a:cubicBezTo>
                <a:cubicBezTo>
                  <a:pt x="760672" y="728745"/>
                  <a:pt x="737119" y="690465"/>
                  <a:pt x="737119" y="690465"/>
                </a:cubicBezTo>
                <a:cubicBezTo>
                  <a:pt x="734009" y="678024"/>
                  <a:pt x="731473" y="665426"/>
                  <a:pt x="727788" y="653143"/>
                </a:cubicBezTo>
                <a:cubicBezTo>
                  <a:pt x="722136" y="634302"/>
                  <a:pt x="709127" y="597159"/>
                  <a:pt x="709127" y="597159"/>
                </a:cubicBezTo>
                <a:cubicBezTo>
                  <a:pt x="702929" y="367844"/>
                  <a:pt x="721883" y="346658"/>
                  <a:pt x="690465" y="205274"/>
                </a:cubicBezTo>
                <a:cubicBezTo>
                  <a:pt x="687683" y="192756"/>
                  <a:pt x="684820" y="180234"/>
                  <a:pt x="681135" y="167951"/>
                </a:cubicBezTo>
                <a:cubicBezTo>
                  <a:pt x="670403" y="132177"/>
                  <a:pt x="659743" y="79954"/>
                  <a:pt x="615821" y="65314"/>
                </a:cubicBezTo>
                <a:lnTo>
                  <a:pt x="559837" y="46653"/>
                </a:lnTo>
                <a:cubicBezTo>
                  <a:pt x="516294" y="49763"/>
                  <a:pt x="472379" y="49508"/>
                  <a:pt x="429208" y="55984"/>
                </a:cubicBezTo>
                <a:cubicBezTo>
                  <a:pt x="385647" y="62518"/>
                  <a:pt x="372704" y="77534"/>
                  <a:pt x="335902" y="93306"/>
                </a:cubicBezTo>
                <a:cubicBezTo>
                  <a:pt x="326862" y="97180"/>
                  <a:pt x="316707" y="98238"/>
                  <a:pt x="307910" y="102637"/>
                </a:cubicBezTo>
                <a:cubicBezTo>
                  <a:pt x="235560" y="138813"/>
                  <a:pt x="322287" y="107175"/>
                  <a:pt x="251927" y="130629"/>
                </a:cubicBezTo>
                <a:cubicBezTo>
                  <a:pt x="219355" y="163199"/>
                  <a:pt x="241611" y="146508"/>
                  <a:pt x="177282" y="167951"/>
                </a:cubicBezTo>
                <a:cubicBezTo>
                  <a:pt x="150595" y="176847"/>
                  <a:pt x="141268" y="180752"/>
                  <a:pt x="111967" y="186612"/>
                </a:cubicBezTo>
                <a:cubicBezTo>
                  <a:pt x="29868" y="203032"/>
                  <a:pt x="82465" y="187116"/>
                  <a:pt x="27992" y="205274"/>
                </a:cubicBezTo>
                <a:lnTo>
                  <a:pt x="0" y="195943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ASZA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илиния 8"/>
          <p:cNvSpPr/>
          <p:nvPr/>
        </p:nvSpPr>
        <p:spPr>
          <a:xfrm>
            <a:off x="6676237" y="3259538"/>
            <a:ext cx="2388298" cy="1817048"/>
          </a:xfrm>
          <a:custGeom>
            <a:avLst/>
            <a:gdLst>
              <a:gd name="connsiteX0" fmla="*/ 46653 w 2929813"/>
              <a:gd name="connsiteY0" fmla="*/ 615820 h 2435290"/>
              <a:gd name="connsiteX1" fmla="*/ 242596 w 2929813"/>
              <a:gd name="connsiteY1" fmla="*/ 849086 h 2435290"/>
              <a:gd name="connsiteX2" fmla="*/ 251927 w 2929813"/>
              <a:gd name="connsiteY2" fmla="*/ 877078 h 2435290"/>
              <a:gd name="connsiteX3" fmla="*/ 289249 w 2929813"/>
              <a:gd name="connsiteY3" fmla="*/ 923731 h 2435290"/>
              <a:gd name="connsiteX4" fmla="*/ 307911 w 2929813"/>
              <a:gd name="connsiteY4" fmla="*/ 951722 h 2435290"/>
              <a:gd name="connsiteX5" fmla="*/ 326572 w 2929813"/>
              <a:gd name="connsiteY5" fmla="*/ 970384 h 2435290"/>
              <a:gd name="connsiteX6" fmla="*/ 354564 w 2929813"/>
              <a:gd name="connsiteY6" fmla="*/ 1026367 h 2435290"/>
              <a:gd name="connsiteX7" fmla="*/ 373225 w 2929813"/>
              <a:gd name="connsiteY7" fmla="*/ 1045029 h 2435290"/>
              <a:gd name="connsiteX8" fmla="*/ 410547 w 2929813"/>
              <a:gd name="connsiteY8" fmla="*/ 1156996 h 2435290"/>
              <a:gd name="connsiteX9" fmla="*/ 419878 w 2929813"/>
              <a:gd name="connsiteY9" fmla="*/ 1184988 h 2435290"/>
              <a:gd name="connsiteX10" fmla="*/ 438539 w 2929813"/>
              <a:gd name="connsiteY10" fmla="*/ 1212980 h 2435290"/>
              <a:gd name="connsiteX11" fmla="*/ 457200 w 2929813"/>
              <a:gd name="connsiteY11" fmla="*/ 1268963 h 2435290"/>
              <a:gd name="connsiteX12" fmla="*/ 475862 w 2929813"/>
              <a:gd name="connsiteY12" fmla="*/ 1324947 h 2435290"/>
              <a:gd name="connsiteX13" fmla="*/ 494523 w 2929813"/>
              <a:gd name="connsiteY13" fmla="*/ 1380931 h 2435290"/>
              <a:gd name="connsiteX14" fmla="*/ 513184 w 2929813"/>
              <a:gd name="connsiteY14" fmla="*/ 1408922 h 2435290"/>
              <a:gd name="connsiteX15" fmla="*/ 531845 w 2929813"/>
              <a:gd name="connsiteY15" fmla="*/ 1474237 h 2435290"/>
              <a:gd name="connsiteX16" fmla="*/ 550507 w 2929813"/>
              <a:gd name="connsiteY16" fmla="*/ 1502229 h 2435290"/>
              <a:gd name="connsiteX17" fmla="*/ 569168 w 2929813"/>
              <a:gd name="connsiteY17" fmla="*/ 1567543 h 2435290"/>
              <a:gd name="connsiteX18" fmla="*/ 587829 w 2929813"/>
              <a:gd name="connsiteY18" fmla="*/ 1595535 h 2435290"/>
              <a:gd name="connsiteX19" fmla="*/ 606490 w 2929813"/>
              <a:gd name="connsiteY19" fmla="*/ 1651518 h 2435290"/>
              <a:gd name="connsiteX20" fmla="*/ 615821 w 2929813"/>
              <a:gd name="connsiteY20" fmla="*/ 1679510 h 2435290"/>
              <a:gd name="connsiteX21" fmla="*/ 625151 w 2929813"/>
              <a:gd name="connsiteY21" fmla="*/ 1707502 h 2435290"/>
              <a:gd name="connsiteX22" fmla="*/ 643813 w 2929813"/>
              <a:gd name="connsiteY22" fmla="*/ 1735494 h 2435290"/>
              <a:gd name="connsiteX23" fmla="*/ 653143 w 2929813"/>
              <a:gd name="connsiteY23" fmla="*/ 1763486 h 2435290"/>
              <a:gd name="connsiteX24" fmla="*/ 709127 w 2929813"/>
              <a:gd name="connsiteY24" fmla="*/ 1838131 h 2435290"/>
              <a:gd name="connsiteX25" fmla="*/ 737119 w 2929813"/>
              <a:gd name="connsiteY25" fmla="*/ 1856792 h 2435290"/>
              <a:gd name="connsiteX26" fmla="*/ 793102 w 2929813"/>
              <a:gd name="connsiteY26" fmla="*/ 1875453 h 2435290"/>
              <a:gd name="connsiteX27" fmla="*/ 821094 w 2929813"/>
              <a:gd name="connsiteY27" fmla="*/ 1884784 h 2435290"/>
              <a:gd name="connsiteX28" fmla="*/ 923731 w 2929813"/>
              <a:gd name="connsiteY28" fmla="*/ 1856792 h 2435290"/>
              <a:gd name="connsiteX29" fmla="*/ 951723 w 2929813"/>
              <a:gd name="connsiteY29" fmla="*/ 1847461 h 2435290"/>
              <a:gd name="connsiteX30" fmla="*/ 1007707 w 2929813"/>
              <a:gd name="connsiteY30" fmla="*/ 1810139 h 2435290"/>
              <a:gd name="connsiteX31" fmla="*/ 1035698 w 2929813"/>
              <a:gd name="connsiteY31" fmla="*/ 1800808 h 2435290"/>
              <a:gd name="connsiteX32" fmla="*/ 1063690 w 2929813"/>
              <a:gd name="connsiteY32" fmla="*/ 1782147 h 2435290"/>
              <a:gd name="connsiteX33" fmla="*/ 1119674 w 2929813"/>
              <a:gd name="connsiteY33" fmla="*/ 1763486 h 2435290"/>
              <a:gd name="connsiteX34" fmla="*/ 1147666 w 2929813"/>
              <a:gd name="connsiteY34" fmla="*/ 1754155 h 2435290"/>
              <a:gd name="connsiteX35" fmla="*/ 1222311 w 2929813"/>
              <a:gd name="connsiteY35" fmla="*/ 1726163 h 2435290"/>
              <a:gd name="connsiteX36" fmla="*/ 1334278 w 2929813"/>
              <a:gd name="connsiteY36" fmla="*/ 1735494 h 2435290"/>
              <a:gd name="connsiteX37" fmla="*/ 1362270 w 2929813"/>
              <a:gd name="connsiteY37" fmla="*/ 1754155 h 2435290"/>
              <a:gd name="connsiteX38" fmla="*/ 1399592 w 2929813"/>
              <a:gd name="connsiteY38" fmla="*/ 1810139 h 2435290"/>
              <a:gd name="connsiteX39" fmla="*/ 1408923 w 2929813"/>
              <a:gd name="connsiteY39" fmla="*/ 2127380 h 2435290"/>
              <a:gd name="connsiteX40" fmla="*/ 1427584 w 2929813"/>
              <a:gd name="connsiteY40" fmla="*/ 2276669 h 2435290"/>
              <a:gd name="connsiteX41" fmla="*/ 1455576 w 2929813"/>
              <a:gd name="connsiteY41" fmla="*/ 2379306 h 2435290"/>
              <a:gd name="connsiteX42" fmla="*/ 1474237 w 2929813"/>
              <a:gd name="connsiteY42" fmla="*/ 2407298 h 2435290"/>
              <a:gd name="connsiteX43" fmla="*/ 1530221 w 2929813"/>
              <a:gd name="connsiteY43" fmla="*/ 2435290 h 2435290"/>
              <a:gd name="connsiteX44" fmla="*/ 1660849 w 2929813"/>
              <a:gd name="connsiteY44" fmla="*/ 2425959 h 2435290"/>
              <a:gd name="connsiteX45" fmla="*/ 1744825 w 2929813"/>
              <a:gd name="connsiteY45" fmla="*/ 2388637 h 2435290"/>
              <a:gd name="connsiteX46" fmla="*/ 1772817 w 2929813"/>
              <a:gd name="connsiteY46" fmla="*/ 2379306 h 2435290"/>
              <a:gd name="connsiteX47" fmla="*/ 1847462 w 2929813"/>
              <a:gd name="connsiteY47" fmla="*/ 2313992 h 2435290"/>
              <a:gd name="connsiteX48" fmla="*/ 1875453 w 2929813"/>
              <a:gd name="connsiteY48" fmla="*/ 2286000 h 2435290"/>
              <a:gd name="connsiteX49" fmla="*/ 1903445 w 2929813"/>
              <a:gd name="connsiteY49" fmla="*/ 2230016 h 2435290"/>
              <a:gd name="connsiteX50" fmla="*/ 1931437 w 2929813"/>
              <a:gd name="connsiteY50" fmla="*/ 2127380 h 2435290"/>
              <a:gd name="connsiteX51" fmla="*/ 1940768 w 2929813"/>
              <a:gd name="connsiteY51" fmla="*/ 1884784 h 2435290"/>
              <a:gd name="connsiteX52" fmla="*/ 1959429 w 2929813"/>
              <a:gd name="connsiteY52" fmla="*/ 1828800 h 2435290"/>
              <a:gd name="connsiteX53" fmla="*/ 2006082 w 2929813"/>
              <a:gd name="connsiteY53" fmla="*/ 1744824 h 2435290"/>
              <a:gd name="connsiteX54" fmla="*/ 2080727 w 2929813"/>
              <a:gd name="connsiteY54" fmla="*/ 1679510 h 2435290"/>
              <a:gd name="connsiteX55" fmla="*/ 2164702 w 2929813"/>
              <a:gd name="connsiteY55" fmla="*/ 1660849 h 2435290"/>
              <a:gd name="connsiteX56" fmla="*/ 2341984 w 2929813"/>
              <a:gd name="connsiteY56" fmla="*/ 1670180 h 2435290"/>
              <a:gd name="connsiteX57" fmla="*/ 2407298 w 2929813"/>
              <a:gd name="connsiteY57" fmla="*/ 1688841 h 2435290"/>
              <a:gd name="connsiteX58" fmla="*/ 2453951 w 2929813"/>
              <a:gd name="connsiteY58" fmla="*/ 1698171 h 2435290"/>
              <a:gd name="connsiteX59" fmla="*/ 2547258 w 2929813"/>
              <a:gd name="connsiteY59" fmla="*/ 1716833 h 2435290"/>
              <a:gd name="connsiteX60" fmla="*/ 2696547 w 2929813"/>
              <a:gd name="connsiteY60" fmla="*/ 1707502 h 2435290"/>
              <a:gd name="connsiteX61" fmla="*/ 2743200 w 2929813"/>
              <a:gd name="connsiteY61" fmla="*/ 1698171 h 2435290"/>
              <a:gd name="connsiteX62" fmla="*/ 2817845 w 2929813"/>
              <a:gd name="connsiteY62" fmla="*/ 1670180 h 2435290"/>
              <a:gd name="connsiteX63" fmla="*/ 2845837 w 2929813"/>
              <a:gd name="connsiteY63" fmla="*/ 1651518 h 2435290"/>
              <a:gd name="connsiteX64" fmla="*/ 2892490 w 2929813"/>
              <a:gd name="connsiteY64" fmla="*/ 1604865 h 2435290"/>
              <a:gd name="connsiteX65" fmla="*/ 2920482 w 2929813"/>
              <a:gd name="connsiteY65" fmla="*/ 1539551 h 2435290"/>
              <a:gd name="connsiteX66" fmla="*/ 2929813 w 2929813"/>
              <a:gd name="connsiteY66" fmla="*/ 1511559 h 2435290"/>
              <a:gd name="connsiteX67" fmla="*/ 2920482 w 2929813"/>
              <a:gd name="connsiteY67" fmla="*/ 1315616 h 2435290"/>
              <a:gd name="connsiteX68" fmla="*/ 2901821 w 2929813"/>
              <a:gd name="connsiteY68" fmla="*/ 1278294 h 2435290"/>
              <a:gd name="connsiteX69" fmla="*/ 2892490 w 2929813"/>
              <a:gd name="connsiteY69" fmla="*/ 1250302 h 2435290"/>
              <a:gd name="connsiteX70" fmla="*/ 2836507 w 2929813"/>
              <a:gd name="connsiteY70" fmla="*/ 1194318 h 2435290"/>
              <a:gd name="connsiteX71" fmla="*/ 2817845 w 2929813"/>
              <a:gd name="connsiteY71" fmla="*/ 1175657 h 2435290"/>
              <a:gd name="connsiteX72" fmla="*/ 2780523 w 2929813"/>
              <a:gd name="connsiteY72" fmla="*/ 1156996 h 2435290"/>
              <a:gd name="connsiteX73" fmla="*/ 2733870 w 2929813"/>
              <a:gd name="connsiteY73" fmla="*/ 1129004 h 2435290"/>
              <a:gd name="connsiteX74" fmla="*/ 2696547 w 2929813"/>
              <a:gd name="connsiteY74" fmla="*/ 1119673 h 2435290"/>
              <a:gd name="connsiteX75" fmla="*/ 2668555 w 2929813"/>
              <a:gd name="connsiteY75" fmla="*/ 1110343 h 2435290"/>
              <a:gd name="connsiteX76" fmla="*/ 2547258 w 2929813"/>
              <a:gd name="connsiteY76" fmla="*/ 1026367 h 2435290"/>
              <a:gd name="connsiteX77" fmla="*/ 2500604 w 2929813"/>
              <a:gd name="connsiteY77" fmla="*/ 970384 h 2435290"/>
              <a:gd name="connsiteX78" fmla="*/ 2463282 w 2929813"/>
              <a:gd name="connsiteY78" fmla="*/ 895739 h 2435290"/>
              <a:gd name="connsiteX79" fmla="*/ 2444621 w 2929813"/>
              <a:gd name="connsiteY79" fmla="*/ 858416 h 2435290"/>
              <a:gd name="connsiteX80" fmla="*/ 2425960 w 2929813"/>
              <a:gd name="connsiteY80" fmla="*/ 802433 h 2435290"/>
              <a:gd name="connsiteX81" fmla="*/ 2379307 w 2929813"/>
              <a:gd name="connsiteY81" fmla="*/ 727788 h 2435290"/>
              <a:gd name="connsiteX82" fmla="*/ 2369976 w 2929813"/>
              <a:gd name="connsiteY82" fmla="*/ 699796 h 2435290"/>
              <a:gd name="connsiteX83" fmla="*/ 2341984 w 2929813"/>
              <a:gd name="connsiteY83" fmla="*/ 662473 h 2435290"/>
              <a:gd name="connsiteX84" fmla="*/ 2304662 w 2929813"/>
              <a:gd name="connsiteY84" fmla="*/ 606490 h 2435290"/>
              <a:gd name="connsiteX85" fmla="*/ 2258009 w 2929813"/>
              <a:gd name="connsiteY85" fmla="*/ 541175 h 2435290"/>
              <a:gd name="connsiteX86" fmla="*/ 2230017 w 2929813"/>
              <a:gd name="connsiteY86" fmla="*/ 513184 h 2435290"/>
              <a:gd name="connsiteX87" fmla="*/ 2155372 w 2929813"/>
              <a:gd name="connsiteY87" fmla="*/ 466531 h 2435290"/>
              <a:gd name="connsiteX88" fmla="*/ 2108719 w 2929813"/>
              <a:gd name="connsiteY88" fmla="*/ 457200 h 2435290"/>
              <a:gd name="connsiteX89" fmla="*/ 1978090 w 2929813"/>
              <a:gd name="connsiteY89" fmla="*/ 429208 h 2435290"/>
              <a:gd name="connsiteX90" fmla="*/ 1847462 w 2929813"/>
              <a:gd name="connsiteY90" fmla="*/ 410547 h 2435290"/>
              <a:gd name="connsiteX91" fmla="*/ 1800809 w 2929813"/>
              <a:gd name="connsiteY91" fmla="*/ 419878 h 2435290"/>
              <a:gd name="connsiteX92" fmla="*/ 1716833 w 2929813"/>
              <a:gd name="connsiteY92" fmla="*/ 466531 h 2435290"/>
              <a:gd name="connsiteX93" fmla="*/ 1614196 w 2929813"/>
              <a:gd name="connsiteY93" fmla="*/ 550506 h 2435290"/>
              <a:gd name="connsiteX94" fmla="*/ 1586204 w 2929813"/>
              <a:gd name="connsiteY94" fmla="*/ 569167 h 2435290"/>
              <a:gd name="connsiteX95" fmla="*/ 1520890 w 2929813"/>
              <a:gd name="connsiteY95" fmla="*/ 587829 h 2435290"/>
              <a:gd name="connsiteX96" fmla="*/ 1436915 w 2929813"/>
              <a:gd name="connsiteY96" fmla="*/ 578498 h 2435290"/>
              <a:gd name="connsiteX97" fmla="*/ 1408923 w 2929813"/>
              <a:gd name="connsiteY97" fmla="*/ 569167 h 2435290"/>
              <a:gd name="connsiteX98" fmla="*/ 1362270 w 2929813"/>
              <a:gd name="connsiteY98" fmla="*/ 559837 h 2435290"/>
              <a:gd name="connsiteX99" fmla="*/ 1306286 w 2929813"/>
              <a:gd name="connsiteY99" fmla="*/ 513184 h 2435290"/>
              <a:gd name="connsiteX100" fmla="*/ 1287625 w 2929813"/>
              <a:gd name="connsiteY100" fmla="*/ 485192 h 2435290"/>
              <a:gd name="connsiteX101" fmla="*/ 1240972 w 2929813"/>
              <a:gd name="connsiteY101" fmla="*/ 429208 h 2435290"/>
              <a:gd name="connsiteX102" fmla="*/ 1175658 w 2929813"/>
              <a:gd name="connsiteY102" fmla="*/ 317241 h 2435290"/>
              <a:gd name="connsiteX103" fmla="*/ 1166327 w 2929813"/>
              <a:gd name="connsiteY103" fmla="*/ 279918 h 2435290"/>
              <a:gd name="connsiteX104" fmla="*/ 1119674 w 2929813"/>
              <a:gd name="connsiteY104" fmla="*/ 214604 h 2435290"/>
              <a:gd name="connsiteX105" fmla="*/ 1082351 w 2929813"/>
              <a:gd name="connsiteY105" fmla="*/ 139959 h 2435290"/>
              <a:gd name="connsiteX106" fmla="*/ 1054360 w 2929813"/>
              <a:gd name="connsiteY106" fmla="*/ 111967 h 2435290"/>
              <a:gd name="connsiteX107" fmla="*/ 1017037 w 2929813"/>
              <a:gd name="connsiteY107" fmla="*/ 55984 h 2435290"/>
              <a:gd name="connsiteX108" fmla="*/ 998376 w 2929813"/>
              <a:gd name="connsiteY108" fmla="*/ 37322 h 2435290"/>
              <a:gd name="connsiteX109" fmla="*/ 979715 w 2929813"/>
              <a:gd name="connsiteY109" fmla="*/ 9331 h 2435290"/>
              <a:gd name="connsiteX110" fmla="*/ 951723 w 2929813"/>
              <a:gd name="connsiteY110" fmla="*/ 0 h 2435290"/>
              <a:gd name="connsiteX111" fmla="*/ 923731 w 2929813"/>
              <a:gd name="connsiteY111" fmla="*/ 121298 h 2435290"/>
              <a:gd name="connsiteX112" fmla="*/ 905070 w 2929813"/>
              <a:gd name="connsiteY112" fmla="*/ 186612 h 2435290"/>
              <a:gd name="connsiteX113" fmla="*/ 877078 w 2929813"/>
              <a:gd name="connsiteY113" fmla="*/ 270588 h 2435290"/>
              <a:gd name="connsiteX114" fmla="*/ 858417 w 2929813"/>
              <a:gd name="connsiteY114" fmla="*/ 326571 h 2435290"/>
              <a:gd name="connsiteX115" fmla="*/ 821094 w 2929813"/>
              <a:gd name="connsiteY115" fmla="*/ 373224 h 2435290"/>
              <a:gd name="connsiteX116" fmla="*/ 746449 w 2929813"/>
              <a:gd name="connsiteY116" fmla="*/ 438539 h 2435290"/>
              <a:gd name="connsiteX117" fmla="*/ 718458 w 2929813"/>
              <a:gd name="connsiteY117" fmla="*/ 447869 h 2435290"/>
              <a:gd name="connsiteX118" fmla="*/ 690466 w 2929813"/>
              <a:gd name="connsiteY118" fmla="*/ 466531 h 2435290"/>
              <a:gd name="connsiteX119" fmla="*/ 625151 w 2929813"/>
              <a:gd name="connsiteY119" fmla="*/ 485192 h 2435290"/>
              <a:gd name="connsiteX120" fmla="*/ 597160 w 2929813"/>
              <a:gd name="connsiteY120" fmla="*/ 503853 h 2435290"/>
              <a:gd name="connsiteX121" fmla="*/ 401217 w 2929813"/>
              <a:gd name="connsiteY121" fmla="*/ 503853 h 2435290"/>
              <a:gd name="connsiteX122" fmla="*/ 279919 w 2929813"/>
              <a:gd name="connsiteY122" fmla="*/ 485192 h 2435290"/>
              <a:gd name="connsiteX123" fmla="*/ 214604 w 2929813"/>
              <a:gd name="connsiteY123" fmla="*/ 494522 h 2435290"/>
              <a:gd name="connsiteX124" fmla="*/ 158621 w 2929813"/>
              <a:gd name="connsiteY124" fmla="*/ 513184 h 2435290"/>
              <a:gd name="connsiteX125" fmla="*/ 74645 w 2929813"/>
              <a:gd name="connsiteY125" fmla="*/ 531845 h 2435290"/>
              <a:gd name="connsiteX126" fmla="*/ 0 w 2929813"/>
              <a:gd name="connsiteY126" fmla="*/ 550506 h 2435290"/>
              <a:gd name="connsiteX127" fmla="*/ 55984 w 2929813"/>
              <a:gd name="connsiteY127" fmla="*/ 662473 h 2435290"/>
              <a:gd name="connsiteX128" fmla="*/ 74645 w 2929813"/>
              <a:gd name="connsiteY128" fmla="*/ 681135 h 2435290"/>
              <a:gd name="connsiteX129" fmla="*/ 102637 w 2929813"/>
              <a:gd name="connsiteY129" fmla="*/ 690465 h 2435290"/>
              <a:gd name="connsiteX130" fmla="*/ 121298 w 2929813"/>
              <a:gd name="connsiteY130" fmla="*/ 699796 h 24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2929813" h="2435290">
                <a:moveTo>
                  <a:pt x="46653" y="615820"/>
                </a:moveTo>
                <a:cubicBezTo>
                  <a:pt x="111967" y="693575"/>
                  <a:pt x="179858" y="769237"/>
                  <a:pt x="242596" y="849086"/>
                </a:cubicBezTo>
                <a:cubicBezTo>
                  <a:pt x="248673" y="856820"/>
                  <a:pt x="247528" y="868281"/>
                  <a:pt x="251927" y="877078"/>
                </a:cubicBezTo>
                <a:cubicBezTo>
                  <a:pt x="271069" y="915361"/>
                  <a:pt x="266110" y="894807"/>
                  <a:pt x="289249" y="923731"/>
                </a:cubicBezTo>
                <a:cubicBezTo>
                  <a:pt x="296254" y="932488"/>
                  <a:pt x="300906" y="942965"/>
                  <a:pt x="307911" y="951722"/>
                </a:cubicBezTo>
                <a:cubicBezTo>
                  <a:pt x="313407" y="958591"/>
                  <a:pt x="321077" y="963515"/>
                  <a:pt x="326572" y="970384"/>
                </a:cubicBezTo>
                <a:cubicBezTo>
                  <a:pt x="383197" y="1041166"/>
                  <a:pt x="313174" y="957383"/>
                  <a:pt x="354564" y="1026367"/>
                </a:cubicBezTo>
                <a:cubicBezTo>
                  <a:pt x="359090" y="1033910"/>
                  <a:pt x="367005" y="1038808"/>
                  <a:pt x="373225" y="1045029"/>
                </a:cubicBezTo>
                <a:lnTo>
                  <a:pt x="410547" y="1156996"/>
                </a:lnTo>
                <a:cubicBezTo>
                  <a:pt x="413657" y="1166327"/>
                  <a:pt x="414422" y="1176804"/>
                  <a:pt x="419878" y="1184988"/>
                </a:cubicBezTo>
                <a:cubicBezTo>
                  <a:pt x="426098" y="1194319"/>
                  <a:pt x="433985" y="1202733"/>
                  <a:pt x="438539" y="1212980"/>
                </a:cubicBezTo>
                <a:cubicBezTo>
                  <a:pt x="446528" y="1230955"/>
                  <a:pt x="450980" y="1250302"/>
                  <a:pt x="457200" y="1268963"/>
                </a:cubicBezTo>
                <a:lnTo>
                  <a:pt x="475862" y="1324947"/>
                </a:lnTo>
                <a:cubicBezTo>
                  <a:pt x="475864" y="1324952"/>
                  <a:pt x="494520" y="1380927"/>
                  <a:pt x="494523" y="1380931"/>
                </a:cubicBezTo>
                <a:lnTo>
                  <a:pt x="513184" y="1408922"/>
                </a:lnTo>
                <a:cubicBezTo>
                  <a:pt x="516172" y="1420874"/>
                  <a:pt x="525154" y="1460856"/>
                  <a:pt x="531845" y="1474237"/>
                </a:cubicBezTo>
                <a:cubicBezTo>
                  <a:pt x="536860" y="1484267"/>
                  <a:pt x="544286" y="1492898"/>
                  <a:pt x="550507" y="1502229"/>
                </a:cubicBezTo>
                <a:cubicBezTo>
                  <a:pt x="553498" y="1514192"/>
                  <a:pt x="562473" y="1554154"/>
                  <a:pt x="569168" y="1567543"/>
                </a:cubicBezTo>
                <a:cubicBezTo>
                  <a:pt x="574183" y="1577573"/>
                  <a:pt x="583275" y="1585288"/>
                  <a:pt x="587829" y="1595535"/>
                </a:cubicBezTo>
                <a:cubicBezTo>
                  <a:pt x="595818" y="1613510"/>
                  <a:pt x="600270" y="1632857"/>
                  <a:pt x="606490" y="1651518"/>
                </a:cubicBezTo>
                <a:lnTo>
                  <a:pt x="615821" y="1679510"/>
                </a:lnTo>
                <a:cubicBezTo>
                  <a:pt x="618931" y="1688841"/>
                  <a:pt x="619695" y="1699319"/>
                  <a:pt x="625151" y="1707502"/>
                </a:cubicBezTo>
                <a:lnTo>
                  <a:pt x="643813" y="1735494"/>
                </a:lnTo>
                <a:cubicBezTo>
                  <a:pt x="646923" y="1744825"/>
                  <a:pt x="648367" y="1754888"/>
                  <a:pt x="653143" y="1763486"/>
                </a:cubicBezTo>
                <a:cubicBezTo>
                  <a:pt x="665078" y="1784969"/>
                  <a:pt x="686480" y="1820013"/>
                  <a:pt x="709127" y="1838131"/>
                </a:cubicBezTo>
                <a:cubicBezTo>
                  <a:pt x="717884" y="1845136"/>
                  <a:pt x="726872" y="1852238"/>
                  <a:pt x="737119" y="1856792"/>
                </a:cubicBezTo>
                <a:cubicBezTo>
                  <a:pt x="755094" y="1864781"/>
                  <a:pt x="774441" y="1869233"/>
                  <a:pt x="793102" y="1875453"/>
                </a:cubicBezTo>
                <a:lnTo>
                  <a:pt x="821094" y="1884784"/>
                </a:lnTo>
                <a:cubicBezTo>
                  <a:pt x="887033" y="1871596"/>
                  <a:pt x="852705" y="1880467"/>
                  <a:pt x="923731" y="1856792"/>
                </a:cubicBezTo>
                <a:cubicBezTo>
                  <a:pt x="933062" y="1853682"/>
                  <a:pt x="943539" y="1852917"/>
                  <a:pt x="951723" y="1847461"/>
                </a:cubicBezTo>
                <a:cubicBezTo>
                  <a:pt x="970384" y="1835020"/>
                  <a:pt x="986430" y="1817232"/>
                  <a:pt x="1007707" y="1810139"/>
                </a:cubicBezTo>
                <a:cubicBezTo>
                  <a:pt x="1017037" y="1807029"/>
                  <a:pt x="1026901" y="1805206"/>
                  <a:pt x="1035698" y="1800808"/>
                </a:cubicBezTo>
                <a:cubicBezTo>
                  <a:pt x="1045728" y="1795793"/>
                  <a:pt x="1053442" y="1786701"/>
                  <a:pt x="1063690" y="1782147"/>
                </a:cubicBezTo>
                <a:cubicBezTo>
                  <a:pt x="1081665" y="1774158"/>
                  <a:pt x="1101013" y="1769706"/>
                  <a:pt x="1119674" y="1763486"/>
                </a:cubicBezTo>
                <a:cubicBezTo>
                  <a:pt x="1129005" y="1760376"/>
                  <a:pt x="1138869" y="1758554"/>
                  <a:pt x="1147666" y="1754155"/>
                </a:cubicBezTo>
                <a:cubicBezTo>
                  <a:pt x="1196458" y="1729759"/>
                  <a:pt x="1171494" y="1738868"/>
                  <a:pt x="1222311" y="1726163"/>
                </a:cubicBezTo>
                <a:cubicBezTo>
                  <a:pt x="1259633" y="1729273"/>
                  <a:pt x="1297554" y="1728149"/>
                  <a:pt x="1334278" y="1735494"/>
                </a:cubicBezTo>
                <a:cubicBezTo>
                  <a:pt x="1345274" y="1737693"/>
                  <a:pt x="1354886" y="1745716"/>
                  <a:pt x="1362270" y="1754155"/>
                </a:cubicBezTo>
                <a:cubicBezTo>
                  <a:pt x="1377039" y="1771034"/>
                  <a:pt x="1399592" y="1810139"/>
                  <a:pt x="1399592" y="1810139"/>
                </a:cubicBezTo>
                <a:cubicBezTo>
                  <a:pt x="1402702" y="1915886"/>
                  <a:pt x="1404119" y="2021696"/>
                  <a:pt x="1408923" y="2127380"/>
                </a:cubicBezTo>
                <a:cubicBezTo>
                  <a:pt x="1411257" y="2178730"/>
                  <a:pt x="1418488" y="2226642"/>
                  <a:pt x="1427584" y="2276669"/>
                </a:cubicBezTo>
                <a:cubicBezTo>
                  <a:pt x="1431966" y="2300767"/>
                  <a:pt x="1442824" y="2360178"/>
                  <a:pt x="1455576" y="2379306"/>
                </a:cubicBezTo>
                <a:cubicBezTo>
                  <a:pt x="1461796" y="2388637"/>
                  <a:pt x="1466308" y="2399369"/>
                  <a:pt x="1474237" y="2407298"/>
                </a:cubicBezTo>
                <a:cubicBezTo>
                  <a:pt x="1492324" y="2425385"/>
                  <a:pt x="1507456" y="2427701"/>
                  <a:pt x="1530221" y="2435290"/>
                </a:cubicBezTo>
                <a:cubicBezTo>
                  <a:pt x="1573764" y="2432180"/>
                  <a:pt x="1617678" y="2432435"/>
                  <a:pt x="1660849" y="2425959"/>
                </a:cubicBezTo>
                <a:cubicBezTo>
                  <a:pt x="1729626" y="2415642"/>
                  <a:pt x="1699238" y="2411431"/>
                  <a:pt x="1744825" y="2388637"/>
                </a:cubicBezTo>
                <a:cubicBezTo>
                  <a:pt x="1753622" y="2384238"/>
                  <a:pt x="1764020" y="2383705"/>
                  <a:pt x="1772817" y="2379306"/>
                </a:cubicBezTo>
                <a:cubicBezTo>
                  <a:pt x="1803678" y="2363875"/>
                  <a:pt x="1823139" y="2338315"/>
                  <a:pt x="1847462" y="2313992"/>
                </a:cubicBezTo>
                <a:lnTo>
                  <a:pt x="1875453" y="2286000"/>
                </a:lnTo>
                <a:cubicBezTo>
                  <a:pt x="1909482" y="2183917"/>
                  <a:pt x="1855212" y="2338538"/>
                  <a:pt x="1903445" y="2230016"/>
                </a:cubicBezTo>
                <a:cubicBezTo>
                  <a:pt x="1920667" y="2191268"/>
                  <a:pt x="1923454" y="2167297"/>
                  <a:pt x="1931437" y="2127380"/>
                </a:cubicBezTo>
                <a:cubicBezTo>
                  <a:pt x="1934547" y="2046515"/>
                  <a:pt x="1933214" y="1965356"/>
                  <a:pt x="1940768" y="1884784"/>
                </a:cubicBezTo>
                <a:cubicBezTo>
                  <a:pt x="1942604" y="1865199"/>
                  <a:pt x="1953209" y="1847461"/>
                  <a:pt x="1959429" y="1828800"/>
                </a:cubicBezTo>
                <a:cubicBezTo>
                  <a:pt x="1975851" y="1779533"/>
                  <a:pt x="1963308" y="1808986"/>
                  <a:pt x="2006082" y="1744824"/>
                </a:cubicBezTo>
                <a:cubicBezTo>
                  <a:pt x="2027852" y="1712168"/>
                  <a:pt x="2034077" y="1695059"/>
                  <a:pt x="2080727" y="1679510"/>
                </a:cubicBezTo>
                <a:cubicBezTo>
                  <a:pt x="2126667" y="1664198"/>
                  <a:pt x="2099018" y="1671797"/>
                  <a:pt x="2164702" y="1660849"/>
                </a:cubicBezTo>
                <a:cubicBezTo>
                  <a:pt x="2223796" y="1663959"/>
                  <a:pt x="2283031" y="1665054"/>
                  <a:pt x="2341984" y="1670180"/>
                </a:cubicBezTo>
                <a:cubicBezTo>
                  <a:pt x="2368759" y="1672508"/>
                  <a:pt x="2382549" y="1682654"/>
                  <a:pt x="2407298" y="1688841"/>
                </a:cubicBezTo>
                <a:cubicBezTo>
                  <a:pt x="2422683" y="1692687"/>
                  <a:pt x="2438470" y="1694731"/>
                  <a:pt x="2453951" y="1698171"/>
                </a:cubicBezTo>
                <a:cubicBezTo>
                  <a:pt x="2537482" y="1716733"/>
                  <a:pt x="2437532" y="1698545"/>
                  <a:pt x="2547258" y="1716833"/>
                </a:cubicBezTo>
                <a:cubicBezTo>
                  <a:pt x="2597021" y="1713723"/>
                  <a:pt x="2646912" y="1712229"/>
                  <a:pt x="2696547" y="1707502"/>
                </a:cubicBezTo>
                <a:cubicBezTo>
                  <a:pt x="2712335" y="1705998"/>
                  <a:pt x="2728351" y="1703739"/>
                  <a:pt x="2743200" y="1698171"/>
                </a:cubicBezTo>
                <a:cubicBezTo>
                  <a:pt x="2853024" y="1656987"/>
                  <a:pt x="2663129" y="1701121"/>
                  <a:pt x="2817845" y="1670180"/>
                </a:cubicBezTo>
                <a:cubicBezTo>
                  <a:pt x="2827176" y="1663959"/>
                  <a:pt x="2837397" y="1658903"/>
                  <a:pt x="2845837" y="1651518"/>
                </a:cubicBezTo>
                <a:cubicBezTo>
                  <a:pt x="2862388" y="1637036"/>
                  <a:pt x="2892490" y="1604865"/>
                  <a:pt x="2892490" y="1604865"/>
                </a:cubicBezTo>
                <a:cubicBezTo>
                  <a:pt x="2914373" y="1539218"/>
                  <a:pt x="2885892" y="1620260"/>
                  <a:pt x="2920482" y="1539551"/>
                </a:cubicBezTo>
                <a:cubicBezTo>
                  <a:pt x="2924356" y="1530511"/>
                  <a:pt x="2926703" y="1520890"/>
                  <a:pt x="2929813" y="1511559"/>
                </a:cubicBezTo>
                <a:cubicBezTo>
                  <a:pt x="2926703" y="1446245"/>
                  <a:pt x="2928273" y="1380539"/>
                  <a:pt x="2920482" y="1315616"/>
                </a:cubicBezTo>
                <a:cubicBezTo>
                  <a:pt x="2918825" y="1301806"/>
                  <a:pt x="2907300" y="1291078"/>
                  <a:pt x="2901821" y="1278294"/>
                </a:cubicBezTo>
                <a:cubicBezTo>
                  <a:pt x="2897947" y="1269254"/>
                  <a:pt x="2898528" y="1258066"/>
                  <a:pt x="2892490" y="1250302"/>
                </a:cubicBezTo>
                <a:cubicBezTo>
                  <a:pt x="2876288" y="1229470"/>
                  <a:pt x="2855168" y="1212979"/>
                  <a:pt x="2836507" y="1194318"/>
                </a:cubicBezTo>
                <a:cubicBezTo>
                  <a:pt x="2830286" y="1188097"/>
                  <a:pt x="2825713" y="1179591"/>
                  <a:pt x="2817845" y="1175657"/>
                </a:cubicBezTo>
                <a:cubicBezTo>
                  <a:pt x="2805404" y="1169437"/>
                  <a:pt x="2792682" y="1163751"/>
                  <a:pt x="2780523" y="1156996"/>
                </a:cubicBezTo>
                <a:cubicBezTo>
                  <a:pt x="2764670" y="1148189"/>
                  <a:pt x="2750442" y="1136370"/>
                  <a:pt x="2733870" y="1129004"/>
                </a:cubicBezTo>
                <a:cubicBezTo>
                  <a:pt x="2722151" y="1123796"/>
                  <a:pt x="2708878" y="1123196"/>
                  <a:pt x="2696547" y="1119673"/>
                </a:cubicBezTo>
                <a:cubicBezTo>
                  <a:pt x="2687090" y="1116971"/>
                  <a:pt x="2677886" y="1113453"/>
                  <a:pt x="2668555" y="1110343"/>
                </a:cubicBezTo>
                <a:cubicBezTo>
                  <a:pt x="2641112" y="1092047"/>
                  <a:pt x="2579380" y="1053136"/>
                  <a:pt x="2547258" y="1026367"/>
                </a:cubicBezTo>
                <a:cubicBezTo>
                  <a:pt x="2529718" y="1011750"/>
                  <a:pt x="2512452" y="988157"/>
                  <a:pt x="2500604" y="970384"/>
                </a:cubicBezTo>
                <a:cubicBezTo>
                  <a:pt x="2451945" y="897395"/>
                  <a:pt x="2486813" y="950645"/>
                  <a:pt x="2463282" y="895739"/>
                </a:cubicBezTo>
                <a:cubicBezTo>
                  <a:pt x="2457803" y="882954"/>
                  <a:pt x="2449787" y="871331"/>
                  <a:pt x="2444621" y="858416"/>
                </a:cubicBezTo>
                <a:cubicBezTo>
                  <a:pt x="2437316" y="840152"/>
                  <a:pt x="2436871" y="818800"/>
                  <a:pt x="2425960" y="802433"/>
                </a:cubicBezTo>
                <a:cubicBezTo>
                  <a:pt x="2411153" y="780223"/>
                  <a:pt x="2390566" y="750305"/>
                  <a:pt x="2379307" y="727788"/>
                </a:cubicBezTo>
                <a:cubicBezTo>
                  <a:pt x="2374909" y="718991"/>
                  <a:pt x="2374856" y="708336"/>
                  <a:pt x="2369976" y="699796"/>
                </a:cubicBezTo>
                <a:cubicBezTo>
                  <a:pt x="2362260" y="686294"/>
                  <a:pt x="2350902" y="675213"/>
                  <a:pt x="2341984" y="662473"/>
                </a:cubicBezTo>
                <a:cubicBezTo>
                  <a:pt x="2329123" y="644099"/>
                  <a:pt x="2317103" y="625151"/>
                  <a:pt x="2304662" y="606490"/>
                </a:cubicBezTo>
                <a:cubicBezTo>
                  <a:pt x="2289900" y="584347"/>
                  <a:pt x="2275358" y="561416"/>
                  <a:pt x="2258009" y="541175"/>
                </a:cubicBezTo>
                <a:cubicBezTo>
                  <a:pt x="2249422" y="531156"/>
                  <a:pt x="2240036" y="521771"/>
                  <a:pt x="2230017" y="513184"/>
                </a:cubicBezTo>
                <a:cubicBezTo>
                  <a:pt x="2209702" y="495772"/>
                  <a:pt x="2181439" y="475220"/>
                  <a:pt x="2155372" y="466531"/>
                </a:cubicBezTo>
                <a:cubicBezTo>
                  <a:pt x="2140327" y="461516"/>
                  <a:pt x="2124200" y="460640"/>
                  <a:pt x="2108719" y="457200"/>
                </a:cubicBezTo>
                <a:cubicBezTo>
                  <a:pt x="2047614" y="443621"/>
                  <a:pt x="2066684" y="441864"/>
                  <a:pt x="1978090" y="429208"/>
                </a:cubicBezTo>
                <a:lnTo>
                  <a:pt x="1847462" y="410547"/>
                </a:lnTo>
                <a:cubicBezTo>
                  <a:pt x="1831911" y="413657"/>
                  <a:pt x="1816194" y="416032"/>
                  <a:pt x="1800809" y="419878"/>
                </a:cubicBezTo>
                <a:cubicBezTo>
                  <a:pt x="1769519" y="427701"/>
                  <a:pt x="1740002" y="443362"/>
                  <a:pt x="1716833" y="466531"/>
                </a:cubicBezTo>
                <a:cubicBezTo>
                  <a:pt x="1654321" y="529043"/>
                  <a:pt x="1688479" y="500985"/>
                  <a:pt x="1614196" y="550506"/>
                </a:cubicBezTo>
                <a:cubicBezTo>
                  <a:pt x="1604865" y="556726"/>
                  <a:pt x="1597083" y="566447"/>
                  <a:pt x="1586204" y="569167"/>
                </a:cubicBezTo>
                <a:cubicBezTo>
                  <a:pt x="1539340" y="580884"/>
                  <a:pt x="1561047" y="574443"/>
                  <a:pt x="1520890" y="587829"/>
                </a:cubicBezTo>
                <a:cubicBezTo>
                  <a:pt x="1492898" y="584719"/>
                  <a:pt x="1464696" y="583128"/>
                  <a:pt x="1436915" y="578498"/>
                </a:cubicBezTo>
                <a:cubicBezTo>
                  <a:pt x="1427213" y="576881"/>
                  <a:pt x="1418465" y="571552"/>
                  <a:pt x="1408923" y="569167"/>
                </a:cubicBezTo>
                <a:cubicBezTo>
                  <a:pt x="1393538" y="565321"/>
                  <a:pt x="1377821" y="562947"/>
                  <a:pt x="1362270" y="559837"/>
                </a:cubicBezTo>
                <a:cubicBezTo>
                  <a:pt x="1334749" y="541489"/>
                  <a:pt x="1328735" y="540122"/>
                  <a:pt x="1306286" y="513184"/>
                </a:cubicBezTo>
                <a:cubicBezTo>
                  <a:pt x="1299107" y="504569"/>
                  <a:pt x="1294804" y="493807"/>
                  <a:pt x="1287625" y="485192"/>
                </a:cubicBezTo>
                <a:cubicBezTo>
                  <a:pt x="1256448" y="447779"/>
                  <a:pt x="1262920" y="469447"/>
                  <a:pt x="1240972" y="429208"/>
                </a:cubicBezTo>
                <a:cubicBezTo>
                  <a:pt x="1181936" y="320976"/>
                  <a:pt x="1228590" y="387818"/>
                  <a:pt x="1175658" y="317241"/>
                </a:cubicBezTo>
                <a:cubicBezTo>
                  <a:pt x="1172548" y="304800"/>
                  <a:pt x="1171379" y="291705"/>
                  <a:pt x="1166327" y="279918"/>
                </a:cubicBezTo>
                <a:cubicBezTo>
                  <a:pt x="1160367" y="266012"/>
                  <a:pt x="1124817" y="223421"/>
                  <a:pt x="1119674" y="214604"/>
                </a:cubicBezTo>
                <a:cubicBezTo>
                  <a:pt x="1105657" y="190575"/>
                  <a:pt x="1102021" y="159630"/>
                  <a:pt x="1082351" y="139959"/>
                </a:cubicBezTo>
                <a:cubicBezTo>
                  <a:pt x="1073021" y="130628"/>
                  <a:pt x="1062461" y="122383"/>
                  <a:pt x="1054360" y="111967"/>
                </a:cubicBezTo>
                <a:cubicBezTo>
                  <a:pt x="1040591" y="94263"/>
                  <a:pt x="1032896" y="71843"/>
                  <a:pt x="1017037" y="55984"/>
                </a:cubicBezTo>
                <a:cubicBezTo>
                  <a:pt x="1010817" y="49763"/>
                  <a:pt x="1003871" y="44191"/>
                  <a:pt x="998376" y="37322"/>
                </a:cubicBezTo>
                <a:cubicBezTo>
                  <a:pt x="991371" y="28566"/>
                  <a:pt x="988471" y="16336"/>
                  <a:pt x="979715" y="9331"/>
                </a:cubicBezTo>
                <a:cubicBezTo>
                  <a:pt x="972035" y="3187"/>
                  <a:pt x="961054" y="3110"/>
                  <a:pt x="951723" y="0"/>
                </a:cubicBezTo>
                <a:cubicBezTo>
                  <a:pt x="917485" y="68476"/>
                  <a:pt x="940636" y="11423"/>
                  <a:pt x="923731" y="121298"/>
                </a:cubicBezTo>
                <a:cubicBezTo>
                  <a:pt x="916752" y="166661"/>
                  <a:pt x="914822" y="147605"/>
                  <a:pt x="905070" y="186612"/>
                </a:cubicBezTo>
                <a:cubicBezTo>
                  <a:pt x="875187" y="306145"/>
                  <a:pt x="918464" y="167122"/>
                  <a:pt x="877078" y="270588"/>
                </a:cubicBezTo>
                <a:cubicBezTo>
                  <a:pt x="869773" y="288852"/>
                  <a:pt x="872326" y="312662"/>
                  <a:pt x="858417" y="326571"/>
                </a:cubicBezTo>
                <a:cubicBezTo>
                  <a:pt x="785661" y="399327"/>
                  <a:pt x="903479" y="279069"/>
                  <a:pt x="821094" y="373224"/>
                </a:cubicBezTo>
                <a:cubicBezTo>
                  <a:pt x="802175" y="394845"/>
                  <a:pt x="774555" y="424486"/>
                  <a:pt x="746449" y="438539"/>
                </a:cubicBezTo>
                <a:cubicBezTo>
                  <a:pt x="737652" y="442937"/>
                  <a:pt x="727788" y="444759"/>
                  <a:pt x="718458" y="447869"/>
                </a:cubicBezTo>
                <a:cubicBezTo>
                  <a:pt x="709127" y="454090"/>
                  <a:pt x="700496" y="461516"/>
                  <a:pt x="690466" y="466531"/>
                </a:cubicBezTo>
                <a:cubicBezTo>
                  <a:pt x="677085" y="473222"/>
                  <a:pt x="637103" y="482204"/>
                  <a:pt x="625151" y="485192"/>
                </a:cubicBezTo>
                <a:cubicBezTo>
                  <a:pt x="615821" y="491412"/>
                  <a:pt x="607798" y="500307"/>
                  <a:pt x="597160" y="503853"/>
                </a:cubicBezTo>
                <a:cubicBezTo>
                  <a:pt x="537598" y="523707"/>
                  <a:pt x="454912" y="507433"/>
                  <a:pt x="401217" y="503853"/>
                </a:cubicBezTo>
                <a:cubicBezTo>
                  <a:pt x="356143" y="492584"/>
                  <a:pt x="333656" y="485192"/>
                  <a:pt x="279919" y="485192"/>
                </a:cubicBezTo>
                <a:cubicBezTo>
                  <a:pt x="257926" y="485192"/>
                  <a:pt x="236376" y="491412"/>
                  <a:pt x="214604" y="494522"/>
                </a:cubicBezTo>
                <a:cubicBezTo>
                  <a:pt x="195943" y="500743"/>
                  <a:pt x="177910" y="509327"/>
                  <a:pt x="158621" y="513184"/>
                </a:cubicBezTo>
                <a:cubicBezTo>
                  <a:pt x="17916" y="541323"/>
                  <a:pt x="193238" y="505492"/>
                  <a:pt x="74645" y="531845"/>
                </a:cubicBezTo>
                <a:cubicBezTo>
                  <a:pt x="7085" y="546858"/>
                  <a:pt x="50022" y="533831"/>
                  <a:pt x="0" y="550506"/>
                </a:cubicBezTo>
                <a:cubicBezTo>
                  <a:pt x="15179" y="596040"/>
                  <a:pt x="19809" y="626296"/>
                  <a:pt x="55984" y="662473"/>
                </a:cubicBezTo>
                <a:cubicBezTo>
                  <a:pt x="62204" y="668694"/>
                  <a:pt x="67102" y="676609"/>
                  <a:pt x="74645" y="681135"/>
                </a:cubicBezTo>
                <a:cubicBezTo>
                  <a:pt x="83079" y="686195"/>
                  <a:pt x="93306" y="687355"/>
                  <a:pt x="102637" y="690465"/>
                </a:cubicBezTo>
                <a:cubicBezTo>
                  <a:pt x="123497" y="711326"/>
                  <a:pt x="121298" y="717924"/>
                  <a:pt x="121298" y="699796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ISZ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3"/>
          <p:cNvSpPr/>
          <p:nvPr/>
        </p:nvSpPr>
        <p:spPr>
          <a:xfrm rot="21231063">
            <a:off x="1848736" y="2967487"/>
            <a:ext cx="1877484" cy="1334001"/>
          </a:xfrm>
          <a:custGeom>
            <a:avLst/>
            <a:gdLst>
              <a:gd name="connsiteX0" fmla="*/ 270588 w 2481943"/>
              <a:gd name="connsiteY0" fmla="*/ 821094 h 1763485"/>
              <a:gd name="connsiteX1" fmla="*/ 46653 w 2481943"/>
              <a:gd name="connsiteY1" fmla="*/ 615820 h 1763485"/>
              <a:gd name="connsiteX2" fmla="*/ 27992 w 2481943"/>
              <a:gd name="connsiteY2" fmla="*/ 559837 h 1763485"/>
              <a:gd name="connsiteX3" fmla="*/ 9331 w 2481943"/>
              <a:gd name="connsiteY3" fmla="*/ 494522 h 1763485"/>
              <a:gd name="connsiteX4" fmla="*/ 0 w 2481943"/>
              <a:gd name="connsiteY4" fmla="*/ 429208 h 1763485"/>
              <a:gd name="connsiteX5" fmla="*/ 9331 w 2481943"/>
              <a:gd name="connsiteY5" fmla="*/ 335902 h 1763485"/>
              <a:gd name="connsiteX6" fmla="*/ 65314 w 2481943"/>
              <a:gd name="connsiteY6" fmla="*/ 223934 h 1763485"/>
              <a:gd name="connsiteX7" fmla="*/ 83976 w 2481943"/>
              <a:gd name="connsiteY7" fmla="*/ 205273 h 1763485"/>
              <a:gd name="connsiteX8" fmla="*/ 111967 w 2481943"/>
              <a:gd name="connsiteY8" fmla="*/ 186612 h 1763485"/>
              <a:gd name="connsiteX9" fmla="*/ 149290 w 2481943"/>
              <a:gd name="connsiteY9" fmla="*/ 139959 h 1763485"/>
              <a:gd name="connsiteX10" fmla="*/ 177282 w 2481943"/>
              <a:gd name="connsiteY10" fmla="*/ 121298 h 1763485"/>
              <a:gd name="connsiteX11" fmla="*/ 195943 w 2481943"/>
              <a:gd name="connsiteY11" fmla="*/ 93306 h 1763485"/>
              <a:gd name="connsiteX12" fmla="*/ 223935 w 2481943"/>
              <a:gd name="connsiteY12" fmla="*/ 83975 h 1763485"/>
              <a:gd name="connsiteX13" fmla="*/ 279918 w 2481943"/>
              <a:gd name="connsiteY13" fmla="*/ 9330 h 1763485"/>
              <a:gd name="connsiteX14" fmla="*/ 307910 w 2481943"/>
              <a:gd name="connsiteY14" fmla="*/ 0 h 1763485"/>
              <a:gd name="connsiteX15" fmla="*/ 447869 w 2481943"/>
              <a:gd name="connsiteY15" fmla="*/ 9330 h 1763485"/>
              <a:gd name="connsiteX16" fmla="*/ 503853 w 2481943"/>
              <a:gd name="connsiteY16" fmla="*/ 27992 h 1763485"/>
              <a:gd name="connsiteX17" fmla="*/ 531845 w 2481943"/>
              <a:gd name="connsiteY17" fmla="*/ 37322 h 1763485"/>
              <a:gd name="connsiteX18" fmla="*/ 559837 w 2481943"/>
              <a:gd name="connsiteY18" fmla="*/ 55983 h 1763485"/>
              <a:gd name="connsiteX19" fmla="*/ 597159 w 2481943"/>
              <a:gd name="connsiteY19" fmla="*/ 102637 h 1763485"/>
              <a:gd name="connsiteX20" fmla="*/ 643812 w 2481943"/>
              <a:gd name="connsiteY20" fmla="*/ 139959 h 1763485"/>
              <a:gd name="connsiteX21" fmla="*/ 681135 w 2481943"/>
              <a:gd name="connsiteY21" fmla="*/ 195943 h 1763485"/>
              <a:gd name="connsiteX22" fmla="*/ 737118 w 2481943"/>
              <a:gd name="connsiteY22" fmla="*/ 233265 h 1763485"/>
              <a:gd name="connsiteX23" fmla="*/ 821094 w 2481943"/>
              <a:gd name="connsiteY23" fmla="*/ 261257 h 1763485"/>
              <a:gd name="connsiteX24" fmla="*/ 849086 w 2481943"/>
              <a:gd name="connsiteY24" fmla="*/ 270588 h 1763485"/>
              <a:gd name="connsiteX25" fmla="*/ 1082351 w 2481943"/>
              <a:gd name="connsiteY25" fmla="*/ 279918 h 1763485"/>
              <a:gd name="connsiteX26" fmla="*/ 1222310 w 2481943"/>
              <a:gd name="connsiteY26" fmla="*/ 307910 h 1763485"/>
              <a:gd name="connsiteX27" fmla="*/ 1250302 w 2481943"/>
              <a:gd name="connsiteY27" fmla="*/ 317241 h 1763485"/>
              <a:gd name="connsiteX28" fmla="*/ 1278294 w 2481943"/>
              <a:gd name="connsiteY28" fmla="*/ 326571 h 1763485"/>
              <a:gd name="connsiteX29" fmla="*/ 1446245 w 2481943"/>
              <a:gd name="connsiteY29" fmla="*/ 317241 h 1763485"/>
              <a:gd name="connsiteX30" fmla="*/ 1502229 w 2481943"/>
              <a:gd name="connsiteY30" fmla="*/ 298579 h 1763485"/>
              <a:gd name="connsiteX31" fmla="*/ 1586204 w 2481943"/>
              <a:gd name="connsiteY31" fmla="*/ 270588 h 1763485"/>
              <a:gd name="connsiteX32" fmla="*/ 1670180 w 2481943"/>
              <a:gd name="connsiteY32" fmla="*/ 242596 h 1763485"/>
              <a:gd name="connsiteX33" fmla="*/ 1698172 w 2481943"/>
              <a:gd name="connsiteY33" fmla="*/ 233265 h 1763485"/>
              <a:gd name="connsiteX34" fmla="*/ 1726163 w 2481943"/>
              <a:gd name="connsiteY34" fmla="*/ 223934 h 1763485"/>
              <a:gd name="connsiteX35" fmla="*/ 1791478 w 2481943"/>
              <a:gd name="connsiteY35" fmla="*/ 205273 h 1763485"/>
              <a:gd name="connsiteX36" fmla="*/ 1819469 w 2481943"/>
              <a:gd name="connsiteY36" fmla="*/ 186612 h 1763485"/>
              <a:gd name="connsiteX37" fmla="*/ 1875453 w 2481943"/>
              <a:gd name="connsiteY37" fmla="*/ 167951 h 1763485"/>
              <a:gd name="connsiteX38" fmla="*/ 1903445 w 2481943"/>
              <a:gd name="connsiteY38" fmla="*/ 158620 h 1763485"/>
              <a:gd name="connsiteX39" fmla="*/ 1931437 w 2481943"/>
              <a:gd name="connsiteY39" fmla="*/ 149290 h 1763485"/>
              <a:gd name="connsiteX40" fmla="*/ 2043404 w 2481943"/>
              <a:gd name="connsiteY40" fmla="*/ 139959 h 1763485"/>
              <a:gd name="connsiteX41" fmla="*/ 2108718 w 2481943"/>
              <a:gd name="connsiteY41" fmla="*/ 121298 h 1763485"/>
              <a:gd name="connsiteX42" fmla="*/ 2127380 w 2481943"/>
              <a:gd name="connsiteY42" fmla="*/ 102637 h 1763485"/>
              <a:gd name="connsiteX43" fmla="*/ 2155372 w 2481943"/>
              <a:gd name="connsiteY43" fmla="*/ 111967 h 1763485"/>
              <a:gd name="connsiteX44" fmla="*/ 2183363 w 2481943"/>
              <a:gd name="connsiteY44" fmla="*/ 167951 h 1763485"/>
              <a:gd name="connsiteX45" fmla="*/ 2202025 w 2481943"/>
              <a:gd name="connsiteY45" fmla="*/ 186612 h 1763485"/>
              <a:gd name="connsiteX46" fmla="*/ 2230016 w 2481943"/>
              <a:gd name="connsiteY46" fmla="*/ 242596 h 1763485"/>
              <a:gd name="connsiteX47" fmla="*/ 2239347 w 2481943"/>
              <a:gd name="connsiteY47" fmla="*/ 270588 h 1763485"/>
              <a:gd name="connsiteX48" fmla="*/ 2258008 w 2481943"/>
              <a:gd name="connsiteY48" fmla="*/ 298579 h 1763485"/>
              <a:gd name="connsiteX49" fmla="*/ 2267339 w 2481943"/>
              <a:gd name="connsiteY49" fmla="*/ 326571 h 1763485"/>
              <a:gd name="connsiteX50" fmla="*/ 2286000 w 2481943"/>
              <a:gd name="connsiteY50" fmla="*/ 354563 h 1763485"/>
              <a:gd name="connsiteX51" fmla="*/ 2304661 w 2481943"/>
              <a:gd name="connsiteY51" fmla="*/ 410547 h 1763485"/>
              <a:gd name="connsiteX52" fmla="*/ 2313992 w 2481943"/>
              <a:gd name="connsiteY52" fmla="*/ 438539 h 1763485"/>
              <a:gd name="connsiteX53" fmla="*/ 2369976 w 2481943"/>
              <a:gd name="connsiteY53" fmla="*/ 522514 h 1763485"/>
              <a:gd name="connsiteX54" fmla="*/ 2388637 w 2481943"/>
              <a:gd name="connsiteY54" fmla="*/ 550506 h 1763485"/>
              <a:gd name="connsiteX55" fmla="*/ 2397967 w 2481943"/>
              <a:gd name="connsiteY55" fmla="*/ 578498 h 1763485"/>
              <a:gd name="connsiteX56" fmla="*/ 2416629 w 2481943"/>
              <a:gd name="connsiteY56" fmla="*/ 597159 h 1763485"/>
              <a:gd name="connsiteX57" fmla="*/ 2435290 w 2481943"/>
              <a:gd name="connsiteY57" fmla="*/ 653143 h 1763485"/>
              <a:gd name="connsiteX58" fmla="*/ 2444621 w 2481943"/>
              <a:gd name="connsiteY58" fmla="*/ 681134 h 1763485"/>
              <a:gd name="connsiteX59" fmla="*/ 2463282 w 2481943"/>
              <a:gd name="connsiteY59" fmla="*/ 737118 h 1763485"/>
              <a:gd name="connsiteX60" fmla="*/ 2472612 w 2481943"/>
              <a:gd name="connsiteY60" fmla="*/ 765110 h 1763485"/>
              <a:gd name="connsiteX61" fmla="*/ 2481943 w 2481943"/>
              <a:gd name="connsiteY61" fmla="*/ 821094 h 1763485"/>
              <a:gd name="connsiteX62" fmla="*/ 2463282 w 2481943"/>
              <a:gd name="connsiteY62" fmla="*/ 989045 h 1763485"/>
              <a:gd name="connsiteX63" fmla="*/ 2444621 w 2481943"/>
              <a:gd name="connsiteY63" fmla="*/ 1045028 h 1763485"/>
              <a:gd name="connsiteX64" fmla="*/ 2407298 w 2481943"/>
              <a:gd name="connsiteY64" fmla="*/ 1101012 h 1763485"/>
              <a:gd name="connsiteX65" fmla="*/ 2379306 w 2481943"/>
              <a:gd name="connsiteY65" fmla="*/ 1129004 h 1763485"/>
              <a:gd name="connsiteX66" fmla="*/ 2341984 w 2481943"/>
              <a:gd name="connsiteY66" fmla="*/ 1184988 h 1763485"/>
              <a:gd name="connsiteX67" fmla="*/ 2323323 w 2481943"/>
              <a:gd name="connsiteY67" fmla="*/ 1212979 h 1763485"/>
              <a:gd name="connsiteX68" fmla="*/ 2276669 w 2481943"/>
              <a:gd name="connsiteY68" fmla="*/ 1259632 h 1763485"/>
              <a:gd name="connsiteX69" fmla="*/ 2230016 w 2481943"/>
              <a:gd name="connsiteY69" fmla="*/ 1306285 h 1763485"/>
              <a:gd name="connsiteX70" fmla="*/ 2211355 w 2481943"/>
              <a:gd name="connsiteY70" fmla="*/ 1324947 h 1763485"/>
              <a:gd name="connsiteX71" fmla="*/ 2155372 w 2481943"/>
              <a:gd name="connsiteY71" fmla="*/ 1362269 h 1763485"/>
              <a:gd name="connsiteX72" fmla="*/ 2136710 w 2481943"/>
              <a:gd name="connsiteY72" fmla="*/ 1380930 h 1763485"/>
              <a:gd name="connsiteX73" fmla="*/ 2071396 w 2481943"/>
              <a:gd name="connsiteY73" fmla="*/ 1418253 h 1763485"/>
              <a:gd name="connsiteX74" fmla="*/ 2015412 w 2481943"/>
              <a:gd name="connsiteY74" fmla="*/ 1455575 h 1763485"/>
              <a:gd name="connsiteX75" fmla="*/ 1987421 w 2481943"/>
              <a:gd name="connsiteY75" fmla="*/ 1474237 h 1763485"/>
              <a:gd name="connsiteX76" fmla="*/ 1950098 w 2481943"/>
              <a:gd name="connsiteY76" fmla="*/ 1492898 h 1763485"/>
              <a:gd name="connsiteX77" fmla="*/ 1922106 w 2481943"/>
              <a:gd name="connsiteY77" fmla="*/ 1511559 h 1763485"/>
              <a:gd name="connsiteX78" fmla="*/ 1884784 w 2481943"/>
              <a:gd name="connsiteY78" fmla="*/ 1530220 h 1763485"/>
              <a:gd name="connsiteX79" fmla="*/ 1856792 w 2481943"/>
              <a:gd name="connsiteY79" fmla="*/ 1548881 h 1763485"/>
              <a:gd name="connsiteX80" fmla="*/ 1819469 w 2481943"/>
              <a:gd name="connsiteY80" fmla="*/ 1567543 h 1763485"/>
              <a:gd name="connsiteX81" fmla="*/ 1754155 w 2481943"/>
              <a:gd name="connsiteY81" fmla="*/ 1604865 h 1763485"/>
              <a:gd name="connsiteX82" fmla="*/ 1688841 w 2481943"/>
              <a:gd name="connsiteY82" fmla="*/ 1623526 h 1763485"/>
              <a:gd name="connsiteX83" fmla="*/ 1604865 w 2481943"/>
              <a:gd name="connsiteY83" fmla="*/ 1660849 h 1763485"/>
              <a:gd name="connsiteX84" fmla="*/ 1530221 w 2481943"/>
              <a:gd name="connsiteY84" fmla="*/ 1679510 h 1763485"/>
              <a:gd name="connsiteX85" fmla="*/ 1492898 w 2481943"/>
              <a:gd name="connsiteY85" fmla="*/ 1698171 h 1763485"/>
              <a:gd name="connsiteX86" fmla="*/ 1418253 w 2481943"/>
              <a:gd name="connsiteY86" fmla="*/ 1716832 h 1763485"/>
              <a:gd name="connsiteX87" fmla="*/ 1380931 w 2481943"/>
              <a:gd name="connsiteY87" fmla="*/ 1726163 h 1763485"/>
              <a:gd name="connsiteX88" fmla="*/ 1306286 w 2481943"/>
              <a:gd name="connsiteY88" fmla="*/ 1744824 h 1763485"/>
              <a:gd name="connsiteX89" fmla="*/ 1268963 w 2481943"/>
              <a:gd name="connsiteY89" fmla="*/ 1754155 h 1763485"/>
              <a:gd name="connsiteX90" fmla="*/ 1184988 w 2481943"/>
              <a:gd name="connsiteY90" fmla="*/ 1763485 h 1763485"/>
              <a:gd name="connsiteX91" fmla="*/ 970384 w 2481943"/>
              <a:gd name="connsiteY91" fmla="*/ 1754155 h 1763485"/>
              <a:gd name="connsiteX92" fmla="*/ 867747 w 2481943"/>
              <a:gd name="connsiteY92" fmla="*/ 1735494 h 1763485"/>
              <a:gd name="connsiteX93" fmla="*/ 811763 w 2481943"/>
              <a:gd name="connsiteY93" fmla="*/ 1726163 h 1763485"/>
              <a:gd name="connsiteX94" fmla="*/ 746449 w 2481943"/>
              <a:gd name="connsiteY94" fmla="*/ 1707502 h 1763485"/>
              <a:gd name="connsiteX95" fmla="*/ 709127 w 2481943"/>
              <a:gd name="connsiteY95" fmla="*/ 1698171 h 1763485"/>
              <a:gd name="connsiteX96" fmla="*/ 643812 w 2481943"/>
              <a:gd name="connsiteY96" fmla="*/ 1670179 h 1763485"/>
              <a:gd name="connsiteX97" fmla="*/ 569167 w 2481943"/>
              <a:gd name="connsiteY97" fmla="*/ 1632857 h 1763485"/>
              <a:gd name="connsiteX98" fmla="*/ 541176 w 2481943"/>
              <a:gd name="connsiteY98" fmla="*/ 1623526 h 1763485"/>
              <a:gd name="connsiteX99" fmla="*/ 494523 w 2481943"/>
              <a:gd name="connsiteY99" fmla="*/ 1595534 h 1763485"/>
              <a:gd name="connsiteX100" fmla="*/ 447869 w 2481943"/>
              <a:gd name="connsiteY100" fmla="*/ 1567543 h 1763485"/>
              <a:gd name="connsiteX101" fmla="*/ 429208 w 2481943"/>
              <a:gd name="connsiteY101" fmla="*/ 1548881 h 1763485"/>
              <a:gd name="connsiteX102" fmla="*/ 401216 w 2481943"/>
              <a:gd name="connsiteY102" fmla="*/ 1530220 h 1763485"/>
              <a:gd name="connsiteX103" fmla="*/ 382555 w 2481943"/>
              <a:gd name="connsiteY103" fmla="*/ 1502228 h 1763485"/>
              <a:gd name="connsiteX104" fmla="*/ 335902 w 2481943"/>
              <a:gd name="connsiteY104" fmla="*/ 1455575 h 1763485"/>
              <a:gd name="connsiteX105" fmla="*/ 298580 w 2481943"/>
              <a:gd name="connsiteY105" fmla="*/ 1399592 h 1763485"/>
              <a:gd name="connsiteX106" fmla="*/ 279918 w 2481943"/>
              <a:gd name="connsiteY106" fmla="*/ 1371600 h 1763485"/>
              <a:gd name="connsiteX107" fmla="*/ 270588 w 2481943"/>
              <a:gd name="connsiteY107" fmla="*/ 1343608 h 1763485"/>
              <a:gd name="connsiteX108" fmla="*/ 251927 w 2481943"/>
              <a:gd name="connsiteY108" fmla="*/ 1315616 h 1763485"/>
              <a:gd name="connsiteX109" fmla="*/ 233265 w 2481943"/>
              <a:gd name="connsiteY109" fmla="*/ 1259632 h 1763485"/>
              <a:gd name="connsiteX110" fmla="*/ 223935 w 2481943"/>
              <a:gd name="connsiteY110" fmla="*/ 1231641 h 1763485"/>
              <a:gd name="connsiteX111" fmla="*/ 242596 w 2481943"/>
              <a:gd name="connsiteY111" fmla="*/ 1156996 h 1763485"/>
              <a:gd name="connsiteX112" fmla="*/ 261257 w 2481943"/>
              <a:gd name="connsiteY112" fmla="*/ 1138334 h 1763485"/>
              <a:gd name="connsiteX113" fmla="*/ 270588 w 2481943"/>
              <a:gd name="connsiteY113" fmla="*/ 1110343 h 1763485"/>
              <a:gd name="connsiteX114" fmla="*/ 289249 w 2481943"/>
              <a:gd name="connsiteY114" fmla="*/ 1091681 h 1763485"/>
              <a:gd name="connsiteX115" fmla="*/ 307910 w 2481943"/>
              <a:gd name="connsiteY115" fmla="*/ 1035698 h 1763485"/>
              <a:gd name="connsiteX116" fmla="*/ 317241 w 2481943"/>
              <a:gd name="connsiteY116" fmla="*/ 1007706 h 1763485"/>
              <a:gd name="connsiteX117" fmla="*/ 307910 w 2481943"/>
              <a:gd name="connsiteY117" fmla="*/ 914400 h 1763485"/>
              <a:gd name="connsiteX118" fmla="*/ 261257 w 2481943"/>
              <a:gd name="connsiteY118" fmla="*/ 830424 h 1763485"/>
              <a:gd name="connsiteX119" fmla="*/ 223935 w 2481943"/>
              <a:gd name="connsiteY119" fmla="*/ 774441 h 1763485"/>
              <a:gd name="connsiteX120" fmla="*/ 205274 w 2481943"/>
              <a:gd name="connsiteY120" fmla="*/ 755779 h 1763485"/>
              <a:gd name="connsiteX121" fmla="*/ 186612 w 2481943"/>
              <a:gd name="connsiteY121" fmla="*/ 727788 h 1763485"/>
              <a:gd name="connsiteX122" fmla="*/ 167951 w 2481943"/>
              <a:gd name="connsiteY122" fmla="*/ 709126 h 1763485"/>
              <a:gd name="connsiteX123" fmla="*/ 149290 w 2481943"/>
              <a:gd name="connsiteY123" fmla="*/ 681134 h 1763485"/>
              <a:gd name="connsiteX124" fmla="*/ 83976 w 2481943"/>
              <a:gd name="connsiteY124" fmla="*/ 634481 h 17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81943" h="1763485">
                <a:moveTo>
                  <a:pt x="270588" y="821094"/>
                </a:moveTo>
                <a:cubicBezTo>
                  <a:pt x="195943" y="752669"/>
                  <a:pt x="115556" y="690023"/>
                  <a:pt x="46653" y="615820"/>
                </a:cubicBezTo>
                <a:cubicBezTo>
                  <a:pt x="33268" y="601406"/>
                  <a:pt x="34212" y="578498"/>
                  <a:pt x="27992" y="559837"/>
                </a:cubicBezTo>
                <a:cubicBezTo>
                  <a:pt x="19995" y="535847"/>
                  <a:pt x="14019" y="520307"/>
                  <a:pt x="9331" y="494522"/>
                </a:cubicBezTo>
                <a:cubicBezTo>
                  <a:pt x="5397" y="472884"/>
                  <a:pt x="3110" y="450979"/>
                  <a:pt x="0" y="429208"/>
                </a:cubicBezTo>
                <a:cubicBezTo>
                  <a:pt x="3110" y="398106"/>
                  <a:pt x="3571" y="366624"/>
                  <a:pt x="9331" y="335902"/>
                </a:cubicBezTo>
                <a:cubicBezTo>
                  <a:pt x="16336" y="298544"/>
                  <a:pt x="38457" y="250789"/>
                  <a:pt x="65314" y="223934"/>
                </a:cubicBezTo>
                <a:cubicBezTo>
                  <a:pt x="71535" y="217714"/>
                  <a:pt x="77107" y="210768"/>
                  <a:pt x="83976" y="205273"/>
                </a:cubicBezTo>
                <a:cubicBezTo>
                  <a:pt x="92732" y="198268"/>
                  <a:pt x="103211" y="193617"/>
                  <a:pt x="111967" y="186612"/>
                </a:cubicBezTo>
                <a:cubicBezTo>
                  <a:pt x="158142" y="149672"/>
                  <a:pt x="100785" y="188464"/>
                  <a:pt x="149290" y="139959"/>
                </a:cubicBezTo>
                <a:cubicBezTo>
                  <a:pt x="157219" y="132030"/>
                  <a:pt x="167951" y="12751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6980" y="90930"/>
                  <a:pt x="223935" y="83975"/>
                </a:cubicBezTo>
                <a:cubicBezTo>
                  <a:pt x="230873" y="77037"/>
                  <a:pt x="259231" y="21742"/>
                  <a:pt x="279918" y="9330"/>
                </a:cubicBezTo>
                <a:cubicBezTo>
                  <a:pt x="288352" y="4270"/>
                  <a:pt x="298579" y="3110"/>
                  <a:pt x="307910" y="0"/>
                </a:cubicBezTo>
                <a:cubicBezTo>
                  <a:pt x="354563" y="3110"/>
                  <a:pt x="401582" y="2718"/>
                  <a:pt x="447869" y="9330"/>
                </a:cubicBezTo>
                <a:cubicBezTo>
                  <a:pt x="467342" y="12112"/>
                  <a:pt x="485192" y="21772"/>
                  <a:pt x="503853" y="27992"/>
                </a:cubicBezTo>
                <a:lnTo>
                  <a:pt x="531845" y="37322"/>
                </a:lnTo>
                <a:cubicBezTo>
                  <a:pt x="541176" y="43542"/>
                  <a:pt x="551080" y="48978"/>
                  <a:pt x="559837" y="55983"/>
                </a:cubicBezTo>
                <a:cubicBezTo>
                  <a:pt x="584868" y="76008"/>
                  <a:pt x="575606" y="75696"/>
                  <a:pt x="597159" y="102637"/>
                </a:cubicBezTo>
                <a:cubicBezTo>
                  <a:pt x="612352" y="121628"/>
                  <a:pt x="623031" y="126105"/>
                  <a:pt x="643812" y="139959"/>
                </a:cubicBezTo>
                <a:cubicBezTo>
                  <a:pt x="656253" y="158620"/>
                  <a:pt x="662474" y="183502"/>
                  <a:pt x="681135" y="195943"/>
                </a:cubicBezTo>
                <a:cubicBezTo>
                  <a:pt x="699796" y="208384"/>
                  <a:pt x="715841" y="226173"/>
                  <a:pt x="737118" y="233265"/>
                </a:cubicBezTo>
                <a:lnTo>
                  <a:pt x="821094" y="261257"/>
                </a:lnTo>
                <a:cubicBezTo>
                  <a:pt x="830425" y="264367"/>
                  <a:pt x="839258" y="270195"/>
                  <a:pt x="849086" y="270588"/>
                </a:cubicBezTo>
                <a:lnTo>
                  <a:pt x="1082351" y="279918"/>
                </a:lnTo>
                <a:cubicBezTo>
                  <a:pt x="1185875" y="291421"/>
                  <a:pt x="1139610" y="280343"/>
                  <a:pt x="1222310" y="307910"/>
                </a:cubicBezTo>
                <a:lnTo>
                  <a:pt x="1250302" y="317241"/>
                </a:lnTo>
                <a:lnTo>
                  <a:pt x="1278294" y="326571"/>
                </a:lnTo>
                <a:cubicBezTo>
                  <a:pt x="1334278" y="323461"/>
                  <a:pt x="1390608" y="324196"/>
                  <a:pt x="1446245" y="317241"/>
                </a:cubicBezTo>
                <a:cubicBezTo>
                  <a:pt x="1465764" y="314801"/>
                  <a:pt x="1483568" y="304799"/>
                  <a:pt x="1502229" y="298579"/>
                </a:cubicBezTo>
                <a:lnTo>
                  <a:pt x="1586204" y="270588"/>
                </a:lnTo>
                <a:lnTo>
                  <a:pt x="1670180" y="242596"/>
                </a:lnTo>
                <a:lnTo>
                  <a:pt x="1698172" y="233265"/>
                </a:lnTo>
                <a:cubicBezTo>
                  <a:pt x="1707502" y="230155"/>
                  <a:pt x="1716622" y="226319"/>
                  <a:pt x="1726163" y="223934"/>
                </a:cubicBezTo>
                <a:cubicBezTo>
                  <a:pt x="1738126" y="220943"/>
                  <a:pt x="1778089" y="211968"/>
                  <a:pt x="1791478" y="205273"/>
                </a:cubicBezTo>
                <a:cubicBezTo>
                  <a:pt x="1801508" y="200258"/>
                  <a:pt x="1809222" y="191166"/>
                  <a:pt x="1819469" y="186612"/>
                </a:cubicBezTo>
                <a:cubicBezTo>
                  <a:pt x="1837444" y="178623"/>
                  <a:pt x="1856792" y="174171"/>
                  <a:pt x="1875453" y="167951"/>
                </a:cubicBezTo>
                <a:lnTo>
                  <a:pt x="1903445" y="158620"/>
                </a:lnTo>
                <a:cubicBezTo>
                  <a:pt x="1912776" y="155510"/>
                  <a:pt x="1921636" y="150107"/>
                  <a:pt x="1931437" y="149290"/>
                </a:cubicBezTo>
                <a:lnTo>
                  <a:pt x="2043404" y="139959"/>
                </a:lnTo>
                <a:cubicBezTo>
                  <a:pt x="2050372" y="138217"/>
                  <a:pt x="2099158" y="127034"/>
                  <a:pt x="2108718" y="121298"/>
                </a:cubicBezTo>
                <a:cubicBezTo>
                  <a:pt x="2116262" y="116772"/>
                  <a:pt x="2121159" y="108857"/>
                  <a:pt x="2127380" y="102637"/>
                </a:cubicBezTo>
                <a:cubicBezTo>
                  <a:pt x="2136711" y="105747"/>
                  <a:pt x="2147692" y="105823"/>
                  <a:pt x="2155372" y="111967"/>
                </a:cubicBezTo>
                <a:cubicBezTo>
                  <a:pt x="2182599" y="133748"/>
                  <a:pt x="2167759" y="141945"/>
                  <a:pt x="2183363" y="167951"/>
                </a:cubicBezTo>
                <a:cubicBezTo>
                  <a:pt x="2187889" y="175494"/>
                  <a:pt x="2195804" y="180392"/>
                  <a:pt x="2202025" y="186612"/>
                </a:cubicBezTo>
                <a:cubicBezTo>
                  <a:pt x="2225474" y="256964"/>
                  <a:pt x="2193844" y="170253"/>
                  <a:pt x="2230016" y="242596"/>
                </a:cubicBezTo>
                <a:cubicBezTo>
                  <a:pt x="2234415" y="251393"/>
                  <a:pt x="2234948" y="261791"/>
                  <a:pt x="2239347" y="270588"/>
                </a:cubicBezTo>
                <a:cubicBezTo>
                  <a:pt x="2244362" y="280618"/>
                  <a:pt x="2252993" y="288549"/>
                  <a:pt x="2258008" y="298579"/>
                </a:cubicBezTo>
                <a:cubicBezTo>
                  <a:pt x="2262407" y="307376"/>
                  <a:pt x="2262940" y="317774"/>
                  <a:pt x="2267339" y="326571"/>
                </a:cubicBezTo>
                <a:cubicBezTo>
                  <a:pt x="2272354" y="336601"/>
                  <a:pt x="2281446" y="344315"/>
                  <a:pt x="2286000" y="354563"/>
                </a:cubicBezTo>
                <a:cubicBezTo>
                  <a:pt x="2293989" y="372538"/>
                  <a:pt x="2298441" y="391886"/>
                  <a:pt x="2304661" y="410547"/>
                </a:cubicBezTo>
                <a:cubicBezTo>
                  <a:pt x="2307771" y="419878"/>
                  <a:pt x="2308536" y="430355"/>
                  <a:pt x="2313992" y="438539"/>
                </a:cubicBezTo>
                <a:lnTo>
                  <a:pt x="2369976" y="522514"/>
                </a:lnTo>
                <a:lnTo>
                  <a:pt x="2388637" y="550506"/>
                </a:lnTo>
                <a:cubicBezTo>
                  <a:pt x="2391747" y="559837"/>
                  <a:pt x="2392907" y="570064"/>
                  <a:pt x="2397967" y="578498"/>
                </a:cubicBezTo>
                <a:cubicBezTo>
                  <a:pt x="2402493" y="586041"/>
                  <a:pt x="2412695" y="589291"/>
                  <a:pt x="2416629" y="597159"/>
                </a:cubicBezTo>
                <a:cubicBezTo>
                  <a:pt x="2425426" y="614753"/>
                  <a:pt x="2429069" y="634482"/>
                  <a:pt x="2435290" y="653143"/>
                </a:cubicBezTo>
                <a:lnTo>
                  <a:pt x="2444621" y="681134"/>
                </a:lnTo>
                <a:lnTo>
                  <a:pt x="2463282" y="737118"/>
                </a:lnTo>
                <a:cubicBezTo>
                  <a:pt x="2466392" y="746449"/>
                  <a:pt x="2470995" y="755409"/>
                  <a:pt x="2472612" y="765110"/>
                </a:cubicBezTo>
                <a:lnTo>
                  <a:pt x="2481943" y="821094"/>
                </a:lnTo>
                <a:cubicBezTo>
                  <a:pt x="2477710" y="876116"/>
                  <a:pt x="2478095" y="934730"/>
                  <a:pt x="2463282" y="989045"/>
                </a:cubicBezTo>
                <a:cubicBezTo>
                  <a:pt x="2458106" y="1008022"/>
                  <a:pt x="2455532" y="1028661"/>
                  <a:pt x="2444621" y="1045028"/>
                </a:cubicBezTo>
                <a:cubicBezTo>
                  <a:pt x="2432180" y="1063689"/>
                  <a:pt x="2423157" y="1085153"/>
                  <a:pt x="2407298" y="1101012"/>
                </a:cubicBezTo>
                <a:cubicBezTo>
                  <a:pt x="2397967" y="1110343"/>
                  <a:pt x="2387407" y="1118588"/>
                  <a:pt x="2379306" y="1129004"/>
                </a:cubicBezTo>
                <a:cubicBezTo>
                  <a:pt x="2365537" y="1146708"/>
                  <a:pt x="2354425" y="1166327"/>
                  <a:pt x="2341984" y="1184988"/>
                </a:cubicBezTo>
                <a:cubicBezTo>
                  <a:pt x="2335764" y="1194318"/>
                  <a:pt x="2331252" y="1205050"/>
                  <a:pt x="2323323" y="1212979"/>
                </a:cubicBezTo>
                <a:lnTo>
                  <a:pt x="2276669" y="1259632"/>
                </a:lnTo>
                <a:lnTo>
                  <a:pt x="2230016" y="1306285"/>
                </a:lnTo>
                <a:cubicBezTo>
                  <a:pt x="2223795" y="1312506"/>
                  <a:pt x="2218675" y="1320067"/>
                  <a:pt x="2211355" y="1324947"/>
                </a:cubicBezTo>
                <a:cubicBezTo>
                  <a:pt x="2192694" y="1337388"/>
                  <a:pt x="2171231" y="1346411"/>
                  <a:pt x="2155372" y="1362269"/>
                </a:cubicBezTo>
                <a:cubicBezTo>
                  <a:pt x="2149151" y="1368489"/>
                  <a:pt x="2143579" y="1375435"/>
                  <a:pt x="2136710" y="1380930"/>
                </a:cubicBezTo>
                <a:cubicBezTo>
                  <a:pt x="2104428" y="1406755"/>
                  <a:pt x="2109715" y="1395262"/>
                  <a:pt x="2071396" y="1418253"/>
                </a:cubicBezTo>
                <a:cubicBezTo>
                  <a:pt x="2052164" y="1429792"/>
                  <a:pt x="2034073" y="1443134"/>
                  <a:pt x="2015412" y="1455575"/>
                </a:cubicBezTo>
                <a:cubicBezTo>
                  <a:pt x="2006081" y="1461795"/>
                  <a:pt x="1997451" y="1469222"/>
                  <a:pt x="1987421" y="1474237"/>
                </a:cubicBezTo>
                <a:cubicBezTo>
                  <a:pt x="1974980" y="1480457"/>
                  <a:pt x="1962175" y="1485997"/>
                  <a:pt x="1950098" y="1492898"/>
                </a:cubicBezTo>
                <a:cubicBezTo>
                  <a:pt x="1940361" y="1498462"/>
                  <a:pt x="1931843" y="1505995"/>
                  <a:pt x="1922106" y="1511559"/>
                </a:cubicBezTo>
                <a:cubicBezTo>
                  <a:pt x="1910030" y="1518460"/>
                  <a:pt x="1896860" y="1523319"/>
                  <a:pt x="1884784" y="1530220"/>
                </a:cubicBezTo>
                <a:cubicBezTo>
                  <a:pt x="1875047" y="1535784"/>
                  <a:pt x="1866528" y="1543317"/>
                  <a:pt x="1856792" y="1548881"/>
                </a:cubicBezTo>
                <a:cubicBezTo>
                  <a:pt x="1844715" y="1555782"/>
                  <a:pt x="1831546" y="1560642"/>
                  <a:pt x="1819469" y="1567543"/>
                </a:cubicBezTo>
                <a:cubicBezTo>
                  <a:pt x="1772614" y="1594318"/>
                  <a:pt x="1810551" y="1580695"/>
                  <a:pt x="1754155" y="1604865"/>
                </a:cubicBezTo>
                <a:cubicBezTo>
                  <a:pt x="1735410" y="1612898"/>
                  <a:pt x="1707787" y="1618790"/>
                  <a:pt x="1688841" y="1623526"/>
                </a:cubicBezTo>
                <a:cubicBezTo>
                  <a:pt x="1652077" y="1648036"/>
                  <a:pt x="1658165" y="1647524"/>
                  <a:pt x="1604865" y="1660849"/>
                </a:cubicBezTo>
                <a:cubicBezTo>
                  <a:pt x="1579984" y="1667069"/>
                  <a:pt x="1553161" y="1668041"/>
                  <a:pt x="1530221" y="1679510"/>
                </a:cubicBezTo>
                <a:cubicBezTo>
                  <a:pt x="1517780" y="1685730"/>
                  <a:pt x="1506094" y="1693773"/>
                  <a:pt x="1492898" y="1698171"/>
                </a:cubicBezTo>
                <a:cubicBezTo>
                  <a:pt x="1468567" y="1706281"/>
                  <a:pt x="1443135" y="1710612"/>
                  <a:pt x="1418253" y="1716832"/>
                </a:cubicBezTo>
                <a:lnTo>
                  <a:pt x="1380931" y="1726163"/>
                </a:lnTo>
                <a:lnTo>
                  <a:pt x="1306286" y="1744824"/>
                </a:lnTo>
                <a:cubicBezTo>
                  <a:pt x="1293845" y="1747934"/>
                  <a:pt x="1281708" y="1752739"/>
                  <a:pt x="1268963" y="1754155"/>
                </a:cubicBezTo>
                <a:lnTo>
                  <a:pt x="1184988" y="1763485"/>
                </a:lnTo>
                <a:cubicBezTo>
                  <a:pt x="1113453" y="1760375"/>
                  <a:pt x="1041828" y="1758918"/>
                  <a:pt x="970384" y="1754155"/>
                </a:cubicBezTo>
                <a:cubicBezTo>
                  <a:pt x="899238" y="1749412"/>
                  <a:pt x="922403" y="1746425"/>
                  <a:pt x="867747" y="1735494"/>
                </a:cubicBezTo>
                <a:cubicBezTo>
                  <a:pt x="849196" y="1731784"/>
                  <a:pt x="830314" y="1729873"/>
                  <a:pt x="811763" y="1726163"/>
                </a:cubicBezTo>
                <a:cubicBezTo>
                  <a:pt x="763164" y="1716443"/>
                  <a:pt x="787938" y="1719356"/>
                  <a:pt x="746449" y="1707502"/>
                </a:cubicBezTo>
                <a:cubicBezTo>
                  <a:pt x="734119" y="1703979"/>
                  <a:pt x="721568" y="1701281"/>
                  <a:pt x="709127" y="1698171"/>
                </a:cubicBezTo>
                <a:cubicBezTo>
                  <a:pt x="642365" y="1653664"/>
                  <a:pt x="724148" y="1703652"/>
                  <a:pt x="643812" y="1670179"/>
                </a:cubicBezTo>
                <a:cubicBezTo>
                  <a:pt x="618133" y="1659480"/>
                  <a:pt x="594049" y="1645298"/>
                  <a:pt x="569167" y="1632857"/>
                </a:cubicBezTo>
                <a:cubicBezTo>
                  <a:pt x="560370" y="1628459"/>
                  <a:pt x="550506" y="1626636"/>
                  <a:pt x="541176" y="1623526"/>
                </a:cubicBezTo>
                <a:cubicBezTo>
                  <a:pt x="493890" y="1576243"/>
                  <a:pt x="555086" y="1631872"/>
                  <a:pt x="494523" y="1595534"/>
                </a:cubicBezTo>
                <a:cubicBezTo>
                  <a:pt x="430491" y="1557114"/>
                  <a:pt x="527156" y="1593970"/>
                  <a:pt x="447869" y="1567543"/>
                </a:cubicBezTo>
                <a:cubicBezTo>
                  <a:pt x="441649" y="1561322"/>
                  <a:pt x="436077" y="1554377"/>
                  <a:pt x="429208" y="1548881"/>
                </a:cubicBezTo>
                <a:cubicBezTo>
                  <a:pt x="420451" y="1541876"/>
                  <a:pt x="409145" y="1538149"/>
                  <a:pt x="401216" y="1530220"/>
                </a:cubicBezTo>
                <a:cubicBezTo>
                  <a:pt x="393287" y="1522291"/>
                  <a:pt x="389939" y="1510667"/>
                  <a:pt x="382555" y="1502228"/>
                </a:cubicBezTo>
                <a:cubicBezTo>
                  <a:pt x="368073" y="1485677"/>
                  <a:pt x="348101" y="1473874"/>
                  <a:pt x="335902" y="1455575"/>
                </a:cubicBezTo>
                <a:lnTo>
                  <a:pt x="298580" y="1399592"/>
                </a:lnTo>
                <a:lnTo>
                  <a:pt x="279918" y="1371600"/>
                </a:lnTo>
                <a:cubicBezTo>
                  <a:pt x="276808" y="1362269"/>
                  <a:pt x="274986" y="1352405"/>
                  <a:pt x="270588" y="1343608"/>
                </a:cubicBezTo>
                <a:cubicBezTo>
                  <a:pt x="265573" y="1333578"/>
                  <a:pt x="256481" y="1325863"/>
                  <a:pt x="251927" y="1315616"/>
                </a:cubicBezTo>
                <a:cubicBezTo>
                  <a:pt x="243938" y="1297641"/>
                  <a:pt x="239486" y="1278293"/>
                  <a:pt x="233265" y="1259632"/>
                </a:cubicBezTo>
                <a:lnTo>
                  <a:pt x="223935" y="1231641"/>
                </a:lnTo>
                <a:cubicBezTo>
                  <a:pt x="225943" y="1221602"/>
                  <a:pt x="233987" y="1171344"/>
                  <a:pt x="242596" y="1156996"/>
                </a:cubicBezTo>
                <a:cubicBezTo>
                  <a:pt x="247122" y="1149453"/>
                  <a:pt x="255037" y="1144555"/>
                  <a:pt x="261257" y="1138334"/>
                </a:cubicBezTo>
                <a:cubicBezTo>
                  <a:pt x="264367" y="1129004"/>
                  <a:pt x="265528" y="1118777"/>
                  <a:pt x="270588" y="1110343"/>
                </a:cubicBezTo>
                <a:cubicBezTo>
                  <a:pt x="275114" y="1102800"/>
                  <a:pt x="285315" y="1099549"/>
                  <a:pt x="289249" y="1091681"/>
                </a:cubicBezTo>
                <a:cubicBezTo>
                  <a:pt x="298046" y="1074087"/>
                  <a:pt x="301690" y="1054359"/>
                  <a:pt x="307910" y="1035698"/>
                </a:cubicBezTo>
                <a:lnTo>
                  <a:pt x="317241" y="1007706"/>
                </a:lnTo>
                <a:cubicBezTo>
                  <a:pt x="314131" y="976604"/>
                  <a:pt x="312663" y="945294"/>
                  <a:pt x="307910" y="914400"/>
                </a:cubicBezTo>
                <a:cubicBezTo>
                  <a:pt x="302983" y="882372"/>
                  <a:pt x="277823" y="855274"/>
                  <a:pt x="261257" y="830424"/>
                </a:cubicBezTo>
                <a:lnTo>
                  <a:pt x="223935" y="774441"/>
                </a:lnTo>
                <a:cubicBezTo>
                  <a:pt x="217715" y="768220"/>
                  <a:pt x="210770" y="762648"/>
                  <a:pt x="205274" y="755779"/>
                </a:cubicBezTo>
                <a:cubicBezTo>
                  <a:pt x="198269" y="747022"/>
                  <a:pt x="193617" y="736545"/>
                  <a:pt x="186612" y="727788"/>
                </a:cubicBezTo>
                <a:cubicBezTo>
                  <a:pt x="181116" y="720919"/>
                  <a:pt x="173446" y="715995"/>
                  <a:pt x="167951" y="709126"/>
                </a:cubicBezTo>
                <a:cubicBezTo>
                  <a:pt x="160946" y="700369"/>
                  <a:pt x="156674" y="689573"/>
                  <a:pt x="149290" y="681134"/>
                </a:cubicBezTo>
                <a:cubicBezTo>
                  <a:pt x="104620" y="630083"/>
                  <a:pt x="122824" y="634481"/>
                  <a:pt x="83976" y="634481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"/>
          <p:cNvSpPr/>
          <p:nvPr/>
        </p:nvSpPr>
        <p:spPr>
          <a:xfrm>
            <a:off x="700791" y="2722324"/>
            <a:ext cx="1413909" cy="1425759"/>
          </a:xfrm>
          <a:custGeom>
            <a:avLst/>
            <a:gdLst>
              <a:gd name="connsiteX0" fmla="*/ 2996 w 1869119"/>
              <a:gd name="connsiteY0" fmla="*/ 531845 h 1884784"/>
              <a:gd name="connsiteX1" fmla="*/ 40319 w 1869119"/>
              <a:gd name="connsiteY1" fmla="*/ 830424 h 1884784"/>
              <a:gd name="connsiteX2" fmla="*/ 58980 w 1869119"/>
              <a:gd name="connsiteY2" fmla="*/ 933061 h 1884784"/>
              <a:gd name="connsiteX3" fmla="*/ 68310 w 1869119"/>
              <a:gd name="connsiteY3" fmla="*/ 961053 h 1884784"/>
              <a:gd name="connsiteX4" fmla="*/ 77641 w 1869119"/>
              <a:gd name="connsiteY4" fmla="*/ 998375 h 1884784"/>
              <a:gd name="connsiteX5" fmla="*/ 96302 w 1869119"/>
              <a:gd name="connsiteY5" fmla="*/ 1054359 h 1884784"/>
              <a:gd name="connsiteX6" fmla="*/ 124294 w 1869119"/>
              <a:gd name="connsiteY6" fmla="*/ 1138335 h 1884784"/>
              <a:gd name="connsiteX7" fmla="*/ 142955 w 1869119"/>
              <a:gd name="connsiteY7" fmla="*/ 1194318 h 1884784"/>
              <a:gd name="connsiteX8" fmla="*/ 152286 w 1869119"/>
              <a:gd name="connsiteY8" fmla="*/ 1222310 h 1884784"/>
              <a:gd name="connsiteX9" fmla="*/ 170947 w 1869119"/>
              <a:gd name="connsiteY9" fmla="*/ 1250302 h 1884784"/>
              <a:gd name="connsiteX10" fmla="*/ 208270 w 1869119"/>
              <a:gd name="connsiteY10" fmla="*/ 1334277 h 1884784"/>
              <a:gd name="connsiteX11" fmla="*/ 236261 w 1869119"/>
              <a:gd name="connsiteY11" fmla="*/ 1380931 h 1884784"/>
              <a:gd name="connsiteX12" fmla="*/ 245592 w 1869119"/>
              <a:gd name="connsiteY12" fmla="*/ 1408922 h 1884784"/>
              <a:gd name="connsiteX13" fmla="*/ 264253 w 1869119"/>
              <a:gd name="connsiteY13" fmla="*/ 1436914 h 1884784"/>
              <a:gd name="connsiteX14" fmla="*/ 273584 w 1869119"/>
              <a:gd name="connsiteY14" fmla="*/ 1464906 h 1884784"/>
              <a:gd name="connsiteX15" fmla="*/ 301576 w 1869119"/>
              <a:gd name="connsiteY15" fmla="*/ 1492898 h 1884784"/>
              <a:gd name="connsiteX16" fmla="*/ 338898 w 1869119"/>
              <a:gd name="connsiteY16" fmla="*/ 1548882 h 1884784"/>
              <a:gd name="connsiteX17" fmla="*/ 366890 w 1869119"/>
              <a:gd name="connsiteY17" fmla="*/ 1576873 h 1884784"/>
              <a:gd name="connsiteX18" fmla="*/ 450865 w 1869119"/>
              <a:gd name="connsiteY18" fmla="*/ 1679510 h 1884784"/>
              <a:gd name="connsiteX19" fmla="*/ 469527 w 1869119"/>
              <a:gd name="connsiteY19" fmla="*/ 1698171 h 1884784"/>
              <a:gd name="connsiteX20" fmla="*/ 488188 w 1869119"/>
              <a:gd name="connsiteY20" fmla="*/ 1726163 h 1884784"/>
              <a:gd name="connsiteX21" fmla="*/ 516180 w 1869119"/>
              <a:gd name="connsiteY21" fmla="*/ 1744824 h 1884784"/>
              <a:gd name="connsiteX22" fmla="*/ 562833 w 1869119"/>
              <a:gd name="connsiteY22" fmla="*/ 1782147 h 1884784"/>
              <a:gd name="connsiteX23" fmla="*/ 618816 w 1869119"/>
              <a:gd name="connsiteY23" fmla="*/ 1800808 h 1884784"/>
              <a:gd name="connsiteX24" fmla="*/ 730784 w 1869119"/>
              <a:gd name="connsiteY24" fmla="*/ 1828800 h 1884784"/>
              <a:gd name="connsiteX25" fmla="*/ 861412 w 1869119"/>
              <a:gd name="connsiteY25" fmla="*/ 1856792 h 1884784"/>
              <a:gd name="connsiteX26" fmla="*/ 908065 w 1869119"/>
              <a:gd name="connsiteY26" fmla="*/ 1866122 h 1884784"/>
              <a:gd name="connsiteX27" fmla="*/ 945388 w 1869119"/>
              <a:gd name="connsiteY27" fmla="*/ 1875453 h 1884784"/>
              <a:gd name="connsiteX28" fmla="*/ 1038694 w 1869119"/>
              <a:gd name="connsiteY28" fmla="*/ 1884784 h 1884784"/>
              <a:gd name="connsiteX29" fmla="*/ 1225306 w 1869119"/>
              <a:gd name="connsiteY29" fmla="*/ 1875453 h 1884784"/>
              <a:gd name="connsiteX30" fmla="*/ 1318612 w 1869119"/>
              <a:gd name="connsiteY30" fmla="*/ 1856792 h 1884784"/>
              <a:gd name="connsiteX31" fmla="*/ 1374596 w 1869119"/>
              <a:gd name="connsiteY31" fmla="*/ 1838131 h 1884784"/>
              <a:gd name="connsiteX32" fmla="*/ 1402588 w 1869119"/>
              <a:gd name="connsiteY32" fmla="*/ 1828800 h 1884784"/>
              <a:gd name="connsiteX33" fmla="*/ 1430580 w 1869119"/>
              <a:gd name="connsiteY33" fmla="*/ 1819469 h 1884784"/>
              <a:gd name="connsiteX34" fmla="*/ 1486563 w 1869119"/>
              <a:gd name="connsiteY34" fmla="*/ 1782147 h 1884784"/>
              <a:gd name="connsiteX35" fmla="*/ 1514555 w 1869119"/>
              <a:gd name="connsiteY35" fmla="*/ 1772816 h 1884784"/>
              <a:gd name="connsiteX36" fmla="*/ 1570539 w 1869119"/>
              <a:gd name="connsiteY36" fmla="*/ 1735494 h 1884784"/>
              <a:gd name="connsiteX37" fmla="*/ 1598531 w 1869119"/>
              <a:gd name="connsiteY37" fmla="*/ 1716833 h 1884784"/>
              <a:gd name="connsiteX38" fmla="*/ 1626523 w 1869119"/>
              <a:gd name="connsiteY38" fmla="*/ 1707502 h 1884784"/>
              <a:gd name="connsiteX39" fmla="*/ 1682506 w 1869119"/>
              <a:gd name="connsiteY39" fmla="*/ 1660849 h 1884784"/>
              <a:gd name="connsiteX40" fmla="*/ 1719829 w 1869119"/>
              <a:gd name="connsiteY40" fmla="*/ 1623526 h 1884784"/>
              <a:gd name="connsiteX41" fmla="*/ 1747821 w 1869119"/>
              <a:gd name="connsiteY41" fmla="*/ 1595535 h 1884784"/>
              <a:gd name="connsiteX42" fmla="*/ 1785143 w 1869119"/>
              <a:gd name="connsiteY42" fmla="*/ 1539551 h 1884784"/>
              <a:gd name="connsiteX43" fmla="*/ 1822465 w 1869119"/>
              <a:gd name="connsiteY43" fmla="*/ 1455575 h 1884784"/>
              <a:gd name="connsiteX44" fmla="*/ 1831796 w 1869119"/>
              <a:gd name="connsiteY44" fmla="*/ 1427584 h 1884784"/>
              <a:gd name="connsiteX45" fmla="*/ 1813135 w 1869119"/>
              <a:gd name="connsiteY45" fmla="*/ 1259633 h 1884784"/>
              <a:gd name="connsiteX46" fmla="*/ 1794474 w 1869119"/>
              <a:gd name="connsiteY46" fmla="*/ 1203649 h 1884784"/>
              <a:gd name="connsiteX47" fmla="*/ 1775812 w 1869119"/>
              <a:gd name="connsiteY47" fmla="*/ 1184988 h 1884784"/>
              <a:gd name="connsiteX48" fmla="*/ 1747821 w 1869119"/>
              <a:gd name="connsiteY48" fmla="*/ 1129004 h 1884784"/>
              <a:gd name="connsiteX49" fmla="*/ 1701168 w 1869119"/>
              <a:gd name="connsiteY49" fmla="*/ 1082351 h 1884784"/>
              <a:gd name="connsiteX50" fmla="*/ 1682506 w 1869119"/>
              <a:gd name="connsiteY50" fmla="*/ 1054359 h 1884784"/>
              <a:gd name="connsiteX51" fmla="*/ 1626523 w 1869119"/>
              <a:gd name="connsiteY51" fmla="*/ 1017037 h 1884784"/>
              <a:gd name="connsiteX52" fmla="*/ 1570539 w 1869119"/>
              <a:gd name="connsiteY52" fmla="*/ 961053 h 1884784"/>
              <a:gd name="connsiteX53" fmla="*/ 1551878 w 1869119"/>
              <a:gd name="connsiteY53" fmla="*/ 905069 h 1884784"/>
              <a:gd name="connsiteX54" fmla="*/ 1542547 w 1869119"/>
              <a:gd name="connsiteY54" fmla="*/ 877077 h 1884784"/>
              <a:gd name="connsiteX55" fmla="*/ 1551878 w 1869119"/>
              <a:gd name="connsiteY55" fmla="*/ 681135 h 1884784"/>
              <a:gd name="connsiteX56" fmla="*/ 1570539 w 1869119"/>
              <a:gd name="connsiteY56" fmla="*/ 625151 h 1884784"/>
              <a:gd name="connsiteX57" fmla="*/ 1598531 w 1869119"/>
              <a:gd name="connsiteY57" fmla="*/ 597159 h 1884784"/>
              <a:gd name="connsiteX58" fmla="*/ 1691837 w 1869119"/>
              <a:gd name="connsiteY58" fmla="*/ 541175 h 1884784"/>
              <a:gd name="connsiteX59" fmla="*/ 1757151 w 1869119"/>
              <a:gd name="connsiteY59" fmla="*/ 494522 h 1884784"/>
              <a:gd name="connsiteX60" fmla="*/ 1785143 w 1869119"/>
              <a:gd name="connsiteY60" fmla="*/ 475861 h 1884784"/>
              <a:gd name="connsiteX61" fmla="*/ 1813135 w 1869119"/>
              <a:gd name="connsiteY61" fmla="*/ 438539 h 1884784"/>
              <a:gd name="connsiteX62" fmla="*/ 1831796 w 1869119"/>
              <a:gd name="connsiteY62" fmla="*/ 419877 h 1884784"/>
              <a:gd name="connsiteX63" fmla="*/ 1841127 w 1869119"/>
              <a:gd name="connsiteY63" fmla="*/ 391886 h 1884784"/>
              <a:gd name="connsiteX64" fmla="*/ 1859788 w 1869119"/>
              <a:gd name="connsiteY64" fmla="*/ 363894 h 1884784"/>
              <a:gd name="connsiteX65" fmla="*/ 1869119 w 1869119"/>
              <a:gd name="connsiteY65" fmla="*/ 317241 h 1884784"/>
              <a:gd name="connsiteX66" fmla="*/ 1850457 w 1869119"/>
              <a:gd name="connsiteY66" fmla="*/ 121298 h 1884784"/>
              <a:gd name="connsiteX67" fmla="*/ 1813135 w 1869119"/>
              <a:gd name="connsiteY67" fmla="*/ 37322 h 1884784"/>
              <a:gd name="connsiteX68" fmla="*/ 1785143 w 1869119"/>
              <a:gd name="connsiteY68" fmla="*/ 9331 h 1884784"/>
              <a:gd name="connsiteX69" fmla="*/ 1757151 w 1869119"/>
              <a:gd name="connsiteY69" fmla="*/ 0 h 1884784"/>
              <a:gd name="connsiteX70" fmla="*/ 1673176 w 1869119"/>
              <a:gd name="connsiteY70" fmla="*/ 9331 h 1884784"/>
              <a:gd name="connsiteX71" fmla="*/ 1598531 w 1869119"/>
              <a:gd name="connsiteY71" fmla="*/ 27992 h 1884784"/>
              <a:gd name="connsiteX72" fmla="*/ 1542547 w 1869119"/>
              <a:gd name="connsiteY72" fmla="*/ 37322 h 1884784"/>
              <a:gd name="connsiteX73" fmla="*/ 1439910 w 1869119"/>
              <a:gd name="connsiteY73" fmla="*/ 65314 h 1884784"/>
              <a:gd name="connsiteX74" fmla="*/ 1411919 w 1869119"/>
              <a:gd name="connsiteY74" fmla="*/ 74645 h 1884784"/>
              <a:gd name="connsiteX75" fmla="*/ 1393257 w 1869119"/>
              <a:gd name="connsiteY75" fmla="*/ 93306 h 1884784"/>
              <a:gd name="connsiteX76" fmla="*/ 1327943 w 1869119"/>
              <a:gd name="connsiteY76" fmla="*/ 149290 h 1884784"/>
              <a:gd name="connsiteX77" fmla="*/ 1299951 w 1869119"/>
              <a:gd name="connsiteY77" fmla="*/ 195943 h 1884784"/>
              <a:gd name="connsiteX78" fmla="*/ 1271959 w 1869119"/>
              <a:gd name="connsiteY78" fmla="*/ 233265 h 1884784"/>
              <a:gd name="connsiteX79" fmla="*/ 1262629 w 1869119"/>
              <a:gd name="connsiteY79" fmla="*/ 261257 h 1884784"/>
              <a:gd name="connsiteX80" fmla="*/ 1225306 w 1869119"/>
              <a:gd name="connsiteY80" fmla="*/ 307910 h 1884784"/>
              <a:gd name="connsiteX81" fmla="*/ 1178653 w 1869119"/>
              <a:gd name="connsiteY81" fmla="*/ 391886 h 1884784"/>
              <a:gd name="connsiteX82" fmla="*/ 1159992 w 1869119"/>
              <a:gd name="connsiteY82" fmla="*/ 419877 h 1884784"/>
              <a:gd name="connsiteX83" fmla="*/ 1104008 w 1869119"/>
              <a:gd name="connsiteY83" fmla="*/ 494522 h 1884784"/>
              <a:gd name="connsiteX84" fmla="*/ 1085347 w 1869119"/>
              <a:gd name="connsiteY84" fmla="*/ 522514 h 1884784"/>
              <a:gd name="connsiteX85" fmla="*/ 1010702 w 1869119"/>
              <a:gd name="connsiteY85" fmla="*/ 578498 h 1884784"/>
              <a:gd name="connsiteX86" fmla="*/ 926727 w 1869119"/>
              <a:gd name="connsiteY86" fmla="*/ 643812 h 1884784"/>
              <a:gd name="connsiteX87" fmla="*/ 852082 w 1869119"/>
              <a:gd name="connsiteY87" fmla="*/ 681135 h 1884784"/>
              <a:gd name="connsiteX88" fmla="*/ 786768 w 1869119"/>
              <a:gd name="connsiteY88" fmla="*/ 699796 h 1884784"/>
              <a:gd name="connsiteX89" fmla="*/ 749445 w 1869119"/>
              <a:gd name="connsiteY89" fmla="*/ 718457 h 1884784"/>
              <a:gd name="connsiteX90" fmla="*/ 665470 w 1869119"/>
              <a:gd name="connsiteY90" fmla="*/ 737118 h 1884784"/>
              <a:gd name="connsiteX91" fmla="*/ 572163 w 1869119"/>
              <a:gd name="connsiteY91" fmla="*/ 755779 h 1884784"/>
              <a:gd name="connsiteX92" fmla="*/ 460196 w 1869119"/>
              <a:gd name="connsiteY92" fmla="*/ 746449 h 1884784"/>
              <a:gd name="connsiteX93" fmla="*/ 404212 w 1869119"/>
              <a:gd name="connsiteY93" fmla="*/ 727788 h 1884784"/>
              <a:gd name="connsiteX94" fmla="*/ 348229 w 1869119"/>
              <a:gd name="connsiteY94" fmla="*/ 709126 h 1884784"/>
              <a:gd name="connsiteX95" fmla="*/ 310906 w 1869119"/>
              <a:gd name="connsiteY95" fmla="*/ 699796 h 1884784"/>
              <a:gd name="connsiteX96" fmla="*/ 273584 w 1869119"/>
              <a:gd name="connsiteY96" fmla="*/ 681135 h 1884784"/>
              <a:gd name="connsiteX97" fmla="*/ 245592 w 1869119"/>
              <a:gd name="connsiteY97" fmla="*/ 671804 h 1884784"/>
              <a:gd name="connsiteX98" fmla="*/ 208270 w 1869119"/>
              <a:gd name="connsiteY98" fmla="*/ 653143 h 1884784"/>
              <a:gd name="connsiteX99" fmla="*/ 152286 w 1869119"/>
              <a:gd name="connsiteY99" fmla="*/ 634482 h 1884784"/>
              <a:gd name="connsiteX100" fmla="*/ 105633 w 1869119"/>
              <a:gd name="connsiteY100" fmla="*/ 606490 h 1884784"/>
              <a:gd name="connsiteX101" fmla="*/ 68310 w 1869119"/>
              <a:gd name="connsiteY101" fmla="*/ 569167 h 1884784"/>
              <a:gd name="connsiteX102" fmla="*/ 40319 w 1869119"/>
              <a:gd name="connsiteY102" fmla="*/ 550506 h 1884784"/>
              <a:gd name="connsiteX103" fmla="*/ 2996 w 1869119"/>
              <a:gd name="connsiteY103" fmla="*/ 503853 h 1884784"/>
              <a:gd name="connsiteX104" fmla="*/ 2996 w 1869119"/>
              <a:gd name="connsiteY104" fmla="*/ 531845 h 188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869119" h="1884784">
                <a:moveTo>
                  <a:pt x="2996" y="531845"/>
                </a:moveTo>
                <a:cubicBezTo>
                  <a:pt x="9216" y="586273"/>
                  <a:pt x="27234" y="730980"/>
                  <a:pt x="40319" y="830424"/>
                </a:cubicBezTo>
                <a:cubicBezTo>
                  <a:pt x="42632" y="848000"/>
                  <a:pt x="54006" y="913167"/>
                  <a:pt x="58980" y="933061"/>
                </a:cubicBezTo>
                <a:cubicBezTo>
                  <a:pt x="61365" y="942603"/>
                  <a:pt x="65608" y="951596"/>
                  <a:pt x="68310" y="961053"/>
                </a:cubicBezTo>
                <a:cubicBezTo>
                  <a:pt x="71833" y="973383"/>
                  <a:pt x="73956" y="986092"/>
                  <a:pt x="77641" y="998375"/>
                </a:cubicBezTo>
                <a:cubicBezTo>
                  <a:pt x="83293" y="1017216"/>
                  <a:pt x="90082" y="1035698"/>
                  <a:pt x="96302" y="1054359"/>
                </a:cubicBezTo>
                <a:lnTo>
                  <a:pt x="124294" y="1138335"/>
                </a:lnTo>
                <a:lnTo>
                  <a:pt x="142955" y="1194318"/>
                </a:lnTo>
                <a:cubicBezTo>
                  <a:pt x="146065" y="1203649"/>
                  <a:pt x="146830" y="1214126"/>
                  <a:pt x="152286" y="1222310"/>
                </a:cubicBezTo>
                <a:cubicBezTo>
                  <a:pt x="158506" y="1231641"/>
                  <a:pt x="166393" y="1240054"/>
                  <a:pt x="170947" y="1250302"/>
                </a:cubicBezTo>
                <a:cubicBezTo>
                  <a:pt x="215357" y="1350227"/>
                  <a:pt x="166039" y="1270934"/>
                  <a:pt x="208270" y="1334277"/>
                </a:cubicBezTo>
                <a:cubicBezTo>
                  <a:pt x="234697" y="1413564"/>
                  <a:pt x="197841" y="1316899"/>
                  <a:pt x="236261" y="1380931"/>
                </a:cubicBezTo>
                <a:cubicBezTo>
                  <a:pt x="241321" y="1389365"/>
                  <a:pt x="241194" y="1400125"/>
                  <a:pt x="245592" y="1408922"/>
                </a:cubicBezTo>
                <a:cubicBezTo>
                  <a:pt x="250607" y="1418952"/>
                  <a:pt x="259238" y="1426884"/>
                  <a:pt x="264253" y="1436914"/>
                </a:cubicBezTo>
                <a:cubicBezTo>
                  <a:pt x="268652" y="1445711"/>
                  <a:pt x="268128" y="1456722"/>
                  <a:pt x="273584" y="1464906"/>
                </a:cubicBezTo>
                <a:cubicBezTo>
                  <a:pt x="280904" y="1475885"/>
                  <a:pt x="293475" y="1482482"/>
                  <a:pt x="301576" y="1492898"/>
                </a:cubicBezTo>
                <a:cubicBezTo>
                  <a:pt x="315345" y="1510602"/>
                  <a:pt x="323039" y="1533023"/>
                  <a:pt x="338898" y="1548882"/>
                </a:cubicBezTo>
                <a:cubicBezTo>
                  <a:pt x="348229" y="1558212"/>
                  <a:pt x="358789" y="1566457"/>
                  <a:pt x="366890" y="1576873"/>
                </a:cubicBezTo>
                <a:cubicBezTo>
                  <a:pt x="453552" y="1688295"/>
                  <a:pt x="351934" y="1580580"/>
                  <a:pt x="450865" y="1679510"/>
                </a:cubicBezTo>
                <a:cubicBezTo>
                  <a:pt x="457086" y="1685730"/>
                  <a:pt x="464647" y="1690851"/>
                  <a:pt x="469527" y="1698171"/>
                </a:cubicBezTo>
                <a:cubicBezTo>
                  <a:pt x="475747" y="1707502"/>
                  <a:pt x="480259" y="1718234"/>
                  <a:pt x="488188" y="1726163"/>
                </a:cubicBezTo>
                <a:cubicBezTo>
                  <a:pt x="496117" y="1734092"/>
                  <a:pt x="507423" y="1737819"/>
                  <a:pt x="516180" y="1744824"/>
                </a:cubicBezTo>
                <a:cubicBezTo>
                  <a:pt x="540418" y="1764215"/>
                  <a:pt x="530520" y="1767786"/>
                  <a:pt x="562833" y="1782147"/>
                </a:cubicBezTo>
                <a:cubicBezTo>
                  <a:pt x="580808" y="1790136"/>
                  <a:pt x="599733" y="1796037"/>
                  <a:pt x="618816" y="1800808"/>
                </a:cubicBezTo>
                <a:lnTo>
                  <a:pt x="730784" y="1828800"/>
                </a:lnTo>
                <a:cubicBezTo>
                  <a:pt x="798878" y="1845824"/>
                  <a:pt x="755528" y="1835616"/>
                  <a:pt x="861412" y="1856792"/>
                </a:cubicBezTo>
                <a:cubicBezTo>
                  <a:pt x="876963" y="1859902"/>
                  <a:pt x="892680" y="1862276"/>
                  <a:pt x="908065" y="1866122"/>
                </a:cubicBezTo>
                <a:cubicBezTo>
                  <a:pt x="920506" y="1869232"/>
                  <a:pt x="932693" y="1873639"/>
                  <a:pt x="945388" y="1875453"/>
                </a:cubicBezTo>
                <a:cubicBezTo>
                  <a:pt x="976331" y="1879874"/>
                  <a:pt x="1007592" y="1881674"/>
                  <a:pt x="1038694" y="1884784"/>
                </a:cubicBezTo>
                <a:cubicBezTo>
                  <a:pt x="1100898" y="1881674"/>
                  <a:pt x="1163208" y="1880230"/>
                  <a:pt x="1225306" y="1875453"/>
                </a:cubicBezTo>
                <a:cubicBezTo>
                  <a:pt x="1247912" y="1873714"/>
                  <a:pt x="1294134" y="1864135"/>
                  <a:pt x="1318612" y="1856792"/>
                </a:cubicBezTo>
                <a:cubicBezTo>
                  <a:pt x="1337453" y="1851140"/>
                  <a:pt x="1355935" y="1844351"/>
                  <a:pt x="1374596" y="1838131"/>
                </a:cubicBezTo>
                <a:lnTo>
                  <a:pt x="1402588" y="1828800"/>
                </a:lnTo>
                <a:cubicBezTo>
                  <a:pt x="1411919" y="1825690"/>
                  <a:pt x="1422396" y="1824925"/>
                  <a:pt x="1430580" y="1819469"/>
                </a:cubicBezTo>
                <a:cubicBezTo>
                  <a:pt x="1449241" y="1807028"/>
                  <a:pt x="1465286" y="1789239"/>
                  <a:pt x="1486563" y="1782147"/>
                </a:cubicBezTo>
                <a:cubicBezTo>
                  <a:pt x="1495894" y="1779037"/>
                  <a:pt x="1505957" y="1777592"/>
                  <a:pt x="1514555" y="1772816"/>
                </a:cubicBezTo>
                <a:cubicBezTo>
                  <a:pt x="1534161" y="1761924"/>
                  <a:pt x="1551878" y="1747935"/>
                  <a:pt x="1570539" y="1735494"/>
                </a:cubicBezTo>
                <a:cubicBezTo>
                  <a:pt x="1579870" y="1729274"/>
                  <a:pt x="1587892" y="1720379"/>
                  <a:pt x="1598531" y="1716833"/>
                </a:cubicBezTo>
                <a:lnTo>
                  <a:pt x="1626523" y="1707502"/>
                </a:lnTo>
                <a:cubicBezTo>
                  <a:pt x="1723571" y="1610451"/>
                  <a:pt x="1591586" y="1738780"/>
                  <a:pt x="1682506" y="1660849"/>
                </a:cubicBezTo>
                <a:cubicBezTo>
                  <a:pt x="1695865" y="1649399"/>
                  <a:pt x="1707388" y="1635967"/>
                  <a:pt x="1719829" y="1623526"/>
                </a:cubicBezTo>
                <a:cubicBezTo>
                  <a:pt x="1729160" y="1614196"/>
                  <a:pt x="1740502" y="1606514"/>
                  <a:pt x="1747821" y="1595535"/>
                </a:cubicBezTo>
                <a:lnTo>
                  <a:pt x="1785143" y="1539551"/>
                </a:lnTo>
                <a:cubicBezTo>
                  <a:pt x="1814716" y="1495191"/>
                  <a:pt x="1800257" y="1522200"/>
                  <a:pt x="1822465" y="1455575"/>
                </a:cubicBezTo>
                <a:lnTo>
                  <a:pt x="1831796" y="1427584"/>
                </a:lnTo>
                <a:cubicBezTo>
                  <a:pt x="1825790" y="1343503"/>
                  <a:pt x="1831807" y="1321875"/>
                  <a:pt x="1813135" y="1259633"/>
                </a:cubicBezTo>
                <a:cubicBezTo>
                  <a:pt x="1807483" y="1240792"/>
                  <a:pt x="1808384" y="1217558"/>
                  <a:pt x="1794474" y="1203649"/>
                </a:cubicBezTo>
                <a:lnTo>
                  <a:pt x="1775812" y="1184988"/>
                </a:lnTo>
                <a:cubicBezTo>
                  <a:pt x="1767003" y="1158560"/>
                  <a:pt x="1767300" y="1151266"/>
                  <a:pt x="1747821" y="1129004"/>
                </a:cubicBezTo>
                <a:cubicBezTo>
                  <a:pt x="1733339" y="1112453"/>
                  <a:pt x="1713368" y="1100650"/>
                  <a:pt x="1701168" y="1082351"/>
                </a:cubicBezTo>
                <a:cubicBezTo>
                  <a:pt x="1694947" y="1073020"/>
                  <a:pt x="1690946" y="1061744"/>
                  <a:pt x="1682506" y="1054359"/>
                </a:cubicBezTo>
                <a:cubicBezTo>
                  <a:pt x="1665627" y="1039590"/>
                  <a:pt x="1642382" y="1032896"/>
                  <a:pt x="1626523" y="1017037"/>
                </a:cubicBezTo>
                <a:lnTo>
                  <a:pt x="1570539" y="961053"/>
                </a:lnTo>
                <a:lnTo>
                  <a:pt x="1551878" y="905069"/>
                </a:lnTo>
                <a:lnTo>
                  <a:pt x="1542547" y="877077"/>
                </a:lnTo>
                <a:cubicBezTo>
                  <a:pt x="1545657" y="811763"/>
                  <a:pt x="1544657" y="746123"/>
                  <a:pt x="1551878" y="681135"/>
                </a:cubicBezTo>
                <a:cubicBezTo>
                  <a:pt x="1554050" y="661585"/>
                  <a:pt x="1556630" y="639060"/>
                  <a:pt x="1570539" y="625151"/>
                </a:cubicBezTo>
                <a:cubicBezTo>
                  <a:pt x="1579870" y="615820"/>
                  <a:pt x="1588115" y="605260"/>
                  <a:pt x="1598531" y="597159"/>
                </a:cubicBezTo>
                <a:cubicBezTo>
                  <a:pt x="1661733" y="548002"/>
                  <a:pt x="1637155" y="572422"/>
                  <a:pt x="1691837" y="541175"/>
                </a:cubicBezTo>
                <a:cubicBezTo>
                  <a:pt x="1713833" y="528606"/>
                  <a:pt x="1737116" y="508833"/>
                  <a:pt x="1757151" y="494522"/>
                </a:cubicBezTo>
                <a:cubicBezTo>
                  <a:pt x="1766276" y="488004"/>
                  <a:pt x="1777213" y="483790"/>
                  <a:pt x="1785143" y="475861"/>
                </a:cubicBezTo>
                <a:cubicBezTo>
                  <a:pt x="1796139" y="464865"/>
                  <a:pt x="1803180" y="450486"/>
                  <a:pt x="1813135" y="438539"/>
                </a:cubicBezTo>
                <a:cubicBezTo>
                  <a:pt x="1818767" y="431781"/>
                  <a:pt x="1825576" y="426098"/>
                  <a:pt x="1831796" y="419877"/>
                </a:cubicBezTo>
                <a:cubicBezTo>
                  <a:pt x="1834906" y="410547"/>
                  <a:pt x="1836729" y="400683"/>
                  <a:pt x="1841127" y="391886"/>
                </a:cubicBezTo>
                <a:cubicBezTo>
                  <a:pt x="1846142" y="381856"/>
                  <a:pt x="1855850" y="374394"/>
                  <a:pt x="1859788" y="363894"/>
                </a:cubicBezTo>
                <a:cubicBezTo>
                  <a:pt x="1865356" y="349045"/>
                  <a:pt x="1866009" y="332792"/>
                  <a:pt x="1869119" y="317241"/>
                </a:cubicBezTo>
                <a:cubicBezTo>
                  <a:pt x="1863502" y="221758"/>
                  <a:pt x="1871553" y="191617"/>
                  <a:pt x="1850457" y="121298"/>
                </a:cubicBezTo>
                <a:cubicBezTo>
                  <a:pt x="1839015" y="83157"/>
                  <a:pt x="1836570" y="65444"/>
                  <a:pt x="1813135" y="37322"/>
                </a:cubicBezTo>
                <a:cubicBezTo>
                  <a:pt x="1804688" y="27185"/>
                  <a:pt x="1796122" y="16650"/>
                  <a:pt x="1785143" y="9331"/>
                </a:cubicBezTo>
                <a:cubicBezTo>
                  <a:pt x="1776959" y="3875"/>
                  <a:pt x="1766482" y="3110"/>
                  <a:pt x="1757151" y="0"/>
                </a:cubicBezTo>
                <a:cubicBezTo>
                  <a:pt x="1729159" y="3110"/>
                  <a:pt x="1700911" y="4436"/>
                  <a:pt x="1673176" y="9331"/>
                </a:cubicBezTo>
                <a:cubicBezTo>
                  <a:pt x="1647919" y="13788"/>
                  <a:pt x="1623830" y="23776"/>
                  <a:pt x="1598531" y="27992"/>
                </a:cubicBezTo>
                <a:lnTo>
                  <a:pt x="1542547" y="37322"/>
                </a:lnTo>
                <a:cubicBezTo>
                  <a:pt x="1484527" y="47871"/>
                  <a:pt x="1501114" y="44912"/>
                  <a:pt x="1439910" y="65314"/>
                </a:cubicBezTo>
                <a:lnTo>
                  <a:pt x="1411919" y="74645"/>
                </a:lnTo>
                <a:cubicBezTo>
                  <a:pt x="1405698" y="80865"/>
                  <a:pt x="1400015" y="87674"/>
                  <a:pt x="1393257" y="93306"/>
                </a:cubicBezTo>
                <a:cubicBezTo>
                  <a:pt x="1368032" y="114327"/>
                  <a:pt x="1347709" y="122935"/>
                  <a:pt x="1327943" y="149290"/>
                </a:cubicBezTo>
                <a:cubicBezTo>
                  <a:pt x="1317062" y="163798"/>
                  <a:pt x="1310011" y="180853"/>
                  <a:pt x="1299951" y="195943"/>
                </a:cubicBezTo>
                <a:cubicBezTo>
                  <a:pt x="1291325" y="208882"/>
                  <a:pt x="1281290" y="220824"/>
                  <a:pt x="1271959" y="233265"/>
                </a:cubicBezTo>
                <a:cubicBezTo>
                  <a:pt x="1268849" y="242596"/>
                  <a:pt x="1267027" y="252460"/>
                  <a:pt x="1262629" y="261257"/>
                </a:cubicBezTo>
                <a:cubicBezTo>
                  <a:pt x="1250858" y="284799"/>
                  <a:pt x="1242664" y="290552"/>
                  <a:pt x="1225306" y="307910"/>
                </a:cubicBezTo>
                <a:cubicBezTo>
                  <a:pt x="1208884" y="357179"/>
                  <a:pt x="1221432" y="327719"/>
                  <a:pt x="1178653" y="391886"/>
                </a:cubicBezTo>
                <a:cubicBezTo>
                  <a:pt x="1172433" y="401216"/>
                  <a:pt x="1163538" y="409239"/>
                  <a:pt x="1159992" y="419877"/>
                </a:cubicBezTo>
                <a:cubicBezTo>
                  <a:pt x="1135714" y="492710"/>
                  <a:pt x="1175487" y="387301"/>
                  <a:pt x="1104008" y="494522"/>
                </a:cubicBezTo>
                <a:cubicBezTo>
                  <a:pt x="1097788" y="503853"/>
                  <a:pt x="1093276" y="514584"/>
                  <a:pt x="1085347" y="522514"/>
                </a:cubicBezTo>
                <a:cubicBezTo>
                  <a:pt x="971389" y="636474"/>
                  <a:pt x="1088233" y="509581"/>
                  <a:pt x="1010702" y="578498"/>
                </a:cubicBezTo>
                <a:cubicBezTo>
                  <a:pt x="935176" y="645632"/>
                  <a:pt x="984447" y="624573"/>
                  <a:pt x="926727" y="643812"/>
                </a:cubicBezTo>
                <a:cubicBezTo>
                  <a:pt x="892442" y="666668"/>
                  <a:pt x="897731" y="665919"/>
                  <a:pt x="852082" y="681135"/>
                </a:cubicBezTo>
                <a:cubicBezTo>
                  <a:pt x="816550" y="692979"/>
                  <a:pt x="818234" y="686311"/>
                  <a:pt x="786768" y="699796"/>
                </a:cubicBezTo>
                <a:cubicBezTo>
                  <a:pt x="773983" y="705275"/>
                  <a:pt x="762469" y="713573"/>
                  <a:pt x="749445" y="718457"/>
                </a:cubicBezTo>
                <a:cubicBezTo>
                  <a:pt x="730278" y="725645"/>
                  <a:pt x="683218" y="732681"/>
                  <a:pt x="665470" y="737118"/>
                </a:cubicBezTo>
                <a:cubicBezTo>
                  <a:pt x="578611" y="758833"/>
                  <a:pt x="732193" y="732919"/>
                  <a:pt x="572163" y="755779"/>
                </a:cubicBezTo>
                <a:cubicBezTo>
                  <a:pt x="534841" y="752669"/>
                  <a:pt x="497138" y="752606"/>
                  <a:pt x="460196" y="746449"/>
                </a:cubicBezTo>
                <a:cubicBezTo>
                  <a:pt x="440793" y="743215"/>
                  <a:pt x="422873" y="734009"/>
                  <a:pt x="404212" y="727788"/>
                </a:cubicBezTo>
                <a:lnTo>
                  <a:pt x="348229" y="709126"/>
                </a:lnTo>
                <a:lnTo>
                  <a:pt x="310906" y="699796"/>
                </a:lnTo>
                <a:cubicBezTo>
                  <a:pt x="298465" y="693576"/>
                  <a:pt x="286368" y="686614"/>
                  <a:pt x="273584" y="681135"/>
                </a:cubicBezTo>
                <a:cubicBezTo>
                  <a:pt x="264544" y="677261"/>
                  <a:pt x="254632" y="675678"/>
                  <a:pt x="245592" y="671804"/>
                </a:cubicBezTo>
                <a:cubicBezTo>
                  <a:pt x="232808" y="666325"/>
                  <a:pt x="221184" y="658309"/>
                  <a:pt x="208270" y="653143"/>
                </a:cubicBezTo>
                <a:cubicBezTo>
                  <a:pt x="190006" y="645838"/>
                  <a:pt x="152286" y="634482"/>
                  <a:pt x="152286" y="634482"/>
                </a:cubicBezTo>
                <a:cubicBezTo>
                  <a:pt x="83342" y="565535"/>
                  <a:pt x="190412" y="667046"/>
                  <a:pt x="105633" y="606490"/>
                </a:cubicBezTo>
                <a:cubicBezTo>
                  <a:pt x="91316" y="596264"/>
                  <a:pt x="82949" y="578927"/>
                  <a:pt x="68310" y="569167"/>
                </a:cubicBezTo>
                <a:cubicBezTo>
                  <a:pt x="58980" y="562947"/>
                  <a:pt x="49075" y="557511"/>
                  <a:pt x="40319" y="550506"/>
                </a:cubicBezTo>
                <a:cubicBezTo>
                  <a:pt x="28735" y="541239"/>
                  <a:pt x="7405" y="517082"/>
                  <a:pt x="2996" y="503853"/>
                </a:cubicBezTo>
                <a:cubicBezTo>
                  <a:pt x="2012" y="500902"/>
                  <a:pt x="-3224" y="477417"/>
                  <a:pt x="2996" y="53184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OSZ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49"/>
          <p:cNvSpPr/>
          <p:nvPr/>
        </p:nvSpPr>
        <p:spPr>
          <a:xfrm>
            <a:off x="6959849" y="2339095"/>
            <a:ext cx="2345781" cy="1488880"/>
          </a:xfrm>
          <a:custGeom>
            <a:avLst/>
            <a:gdLst>
              <a:gd name="connsiteX0" fmla="*/ 0 w 3101009"/>
              <a:gd name="connsiteY0" fmla="*/ 308393 h 1968228"/>
              <a:gd name="connsiteX1" fmla="*/ 487018 w 3101009"/>
              <a:gd name="connsiteY1" fmla="*/ 169245 h 1968228"/>
              <a:gd name="connsiteX2" fmla="*/ 566531 w 3101009"/>
              <a:gd name="connsiteY2" fmla="*/ 139428 h 1968228"/>
              <a:gd name="connsiteX3" fmla="*/ 626165 w 3101009"/>
              <a:gd name="connsiteY3" fmla="*/ 119549 h 1968228"/>
              <a:gd name="connsiteX4" fmla="*/ 655983 w 3101009"/>
              <a:gd name="connsiteY4" fmla="*/ 109610 h 1968228"/>
              <a:gd name="connsiteX5" fmla="*/ 685800 w 3101009"/>
              <a:gd name="connsiteY5" fmla="*/ 89732 h 1968228"/>
              <a:gd name="connsiteX6" fmla="*/ 715618 w 3101009"/>
              <a:gd name="connsiteY6" fmla="*/ 79793 h 1968228"/>
              <a:gd name="connsiteX7" fmla="*/ 735496 w 3101009"/>
              <a:gd name="connsiteY7" fmla="*/ 59914 h 1968228"/>
              <a:gd name="connsiteX8" fmla="*/ 775252 w 3101009"/>
              <a:gd name="connsiteY8" fmla="*/ 280 h 1968228"/>
              <a:gd name="connsiteX9" fmla="*/ 815009 w 3101009"/>
              <a:gd name="connsiteY9" fmla="*/ 10219 h 1968228"/>
              <a:gd name="connsiteX10" fmla="*/ 864705 w 3101009"/>
              <a:gd name="connsiteY10" fmla="*/ 59914 h 1968228"/>
              <a:gd name="connsiteX11" fmla="*/ 894522 w 3101009"/>
              <a:gd name="connsiteY11" fmla="*/ 89732 h 1968228"/>
              <a:gd name="connsiteX12" fmla="*/ 914400 w 3101009"/>
              <a:gd name="connsiteY12" fmla="*/ 119549 h 1968228"/>
              <a:gd name="connsiteX13" fmla="*/ 954157 w 3101009"/>
              <a:gd name="connsiteY13" fmla="*/ 129488 h 1968228"/>
              <a:gd name="connsiteX14" fmla="*/ 974035 w 3101009"/>
              <a:gd name="connsiteY14" fmla="*/ 159306 h 1968228"/>
              <a:gd name="connsiteX15" fmla="*/ 1033670 w 3101009"/>
              <a:gd name="connsiteY15" fmla="*/ 189123 h 1968228"/>
              <a:gd name="connsiteX16" fmla="*/ 1063487 w 3101009"/>
              <a:gd name="connsiteY16" fmla="*/ 218941 h 1968228"/>
              <a:gd name="connsiteX17" fmla="*/ 1103244 w 3101009"/>
              <a:gd name="connsiteY17" fmla="*/ 228880 h 1968228"/>
              <a:gd name="connsiteX18" fmla="*/ 1242392 w 3101009"/>
              <a:gd name="connsiteY18" fmla="*/ 258697 h 1968228"/>
              <a:gd name="connsiteX19" fmla="*/ 1311965 w 3101009"/>
              <a:gd name="connsiteY19" fmla="*/ 278575 h 1968228"/>
              <a:gd name="connsiteX20" fmla="*/ 1361661 w 3101009"/>
              <a:gd name="connsiteY20" fmla="*/ 288514 h 1968228"/>
              <a:gd name="connsiteX21" fmla="*/ 1401418 w 3101009"/>
              <a:gd name="connsiteY21" fmla="*/ 298454 h 1968228"/>
              <a:gd name="connsiteX22" fmla="*/ 1480931 w 3101009"/>
              <a:gd name="connsiteY22" fmla="*/ 308393 h 1968228"/>
              <a:gd name="connsiteX23" fmla="*/ 1510748 w 3101009"/>
              <a:gd name="connsiteY23" fmla="*/ 318332 h 1968228"/>
              <a:gd name="connsiteX24" fmla="*/ 1550505 w 3101009"/>
              <a:gd name="connsiteY24" fmla="*/ 328271 h 1968228"/>
              <a:gd name="connsiteX25" fmla="*/ 1580322 w 3101009"/>
              <a:gd name="connsiteY25" fmla="*/ 348149 h 1968228"/>
              <a:gd name="connsiteX26" fmla="*/ 1639957 w 3101009"/>
              <a:gd name="connsiteY26" fmla="*/ 368028 h 1968228"/>
              <a:gd name="connsiteX27" fmla="*/ 1679713 w 3101009"/>
              <a:gd name="connsiteY27" fmla="*/ 387906 h 1968228"/>
              <a:gd name="connsiteX28" fmla="*/ 1729409 w 3101009"/>
              <a:gd name="connsiteY28" fmla="*/ 417723 h 1968228"/>
              <a:gd name="connsiteX29" fmla="*/ 1749287 w 3101009"/>
              <a:gd name="connsiteY29" fmla="*/ 447541 h 1968228"/>
              <a:gd name="connsiteX30" fmla="*/ 1808922 w 3101009"/>
              <a:gd name="connsiteY30" fmla="*/ 487297 h 1968228"/>
              <a:gd name="connsiteX31" fmla="*/ 1868557 w 3101009"/>
              <a:gd name="connsiteY31" fmla="*/ 517114 h 1968228"/>
              <a:gd name="connsiteX32" fmla="*/ 1888435 w 3101009"/>
              <a:gd name="connsiteY32" fmla="*/ 536993 h 1968228"/>
              <a:gd name="connsiteX33" fmla="*/ 1938131 w 3101009"/>
              <a:gd name="connsiteY33" fmla="*/ 546932 h 1968228"/>
              <a:gd name="connsiteX34" fmla="*/ 1977887 w 3101009"/>
              <a:gd name="connsiteY34" fmla="*/ 556871 h 1968228"/>
              <a:gd name="connsiteX35" fmla="*/ 2037522 w 3101009"/>
              <a:gd name="connsiteY35" fmla="*/ 576749 h 1968228"/>
              <a:gd name="connsiteX36" fmla="*/ 2107096 w 3101009"/>
              <a:gd name="connsiteY36" fmla="*/ 596628 h 1968228"/>
              <a:gd name="connsiteX37" fmla="*/ 2315818 w 3101009"/>
              <a:gd name="connsiteY37" fmla="*/ 586688 h 1968228"/>
              <a:gd name="connsiteX38" fmla="*/ 2395331 w 3101009"/>
              <a:gd name="connsiteY38" fmla="*/ 566810 h 1968228"/>
              <a:gd name="connsiteX39" fmla="*/ 2464905 w 3101009"/>
              <a:gd name="connsiteY39" fmla="*/ 546932 h 1968228"/>
              <a:gd name="connsiteX40" fmla="*/ 2554357 w 3101009"/>
              <a:gd name="connsiteY40" fmla="*/ 536993 h 1968228"/>
              <a:gd name="connsiteX41" fmla="*/ 2613992 w 3101009"/>
              <a:gd name="connsiteY41" fmla="*/ 527054 h 1968228"/>
              <a:gd name="connsiteX42" fmla="*/ 2693505 w 3101009"/>
              <a:gd name="connsiteY42" fmla="*/ 536993 h 1968228"/>
              <a:gd name="connsiteX43" fmla="*/ 2723322 w 3101009"/>
              <a:gd name="connsiteY43" fmla="*/ 606567 h 1968228"/>
              <a:gd name="connsiteX44" fmla="*/ 2723322 w 3101009"/>
              <a:gd name="connsiteY44" fmla="*/ 894801 h 1968228"/>
              <a:gd name="connsiteX45" fmla="*/ 2733261 w 3101009"/>
              <a:gd name="connsiteY45" fmla="*/ 934558 h 1968228"/>
              <a:gd name="connsiteX46" fmla="*/ 2852531 w 3101009"/>
              <a:gd name="connsiteY46" fmla="*/ 1024010 h 1968228"/>
              <a:gd name="connsiteX47" fmla="*/ 2912165 w 3101009"/>
              <a:gd name="connsiteY47" fmla="*/ 1063767 h 1968228"/>
              <a:gd name="connsiteX48" fmla="*/ 2981739 w 3101009"/>
              <a:gd name="connsiteY48" fmla="*/ 1083645 h 1968228"/>
              <a:gd name="connsiteX49" fmla="*/ 3011557 w 3101009"/>
              <a:gd name="connsiteY49" fmla="*/ 1113462 h 1968228"/>
              <a:gd name="connsiteX50" fmla="*/ 3051313 w 3101009"/>
              <a:gd name="connsiteY50" fmla="*/ 1133341 h 1968228"/>
              <a:gd name="connsiteX51" fmla="*/ 3101009 w 3101009"/>
              <a:gd name="connsiteY51" fmla="*/ 1212854 h 1968228"/>
              <a:gd name="connsiteX52" fmla="*/ 3071192 w 3101009"/>
              <a:gd name="connsiteY52" fmla="*/ 1232732 h 1968228"/>
              <a:gd name="connsiteX53" fmla="*/ 2991679 w 3101009"/>
              <a:gd name="connsiteY53" fmla="*/ 1252610 h 1968228"/>
              <a:gd name="connsiteX54" fmla="*/ 2961861 w 3101009"/>
              <a:gd name="connsiteY54" fmla="*/ 1262549 h 1968228"/>
              <a:gd name="connsiteX55" fmla="*/ 2892287 w 3101009"/>
              <a:gd name="connsiteY55" fmla="*/ 1282428 h 1968228"/>
              <a:gd name="connsiteX56" fmla="*/ 2872409 w 3101009"/>
              <a:gd name="connsiteY56" fmla="*/ 1312245 h 1968228"/>
              <a:gd name="connsiteX57" fmla="*/ 2892287 w 3101009"/>
              <a:gd name="connsiteY57" fmla="*/ 1411636 h 1968228"/>
              <a:gd name="connsiteX58" fmla="*/ 2922105 w 3101009"/>
              <a:gd name="connsiteY58" fmla="*/ 1441454 h 1968228"/>
              <a:gd name="connsiteX59" fmla="*/ 2941983 w 3101009"/>
              <a:gd name="connsiteY59" fmla="*/ 1471271 h 1968228"/>
              <a:gd name="connsiteX60" fmla="*/ 2961861 w 3101009"/>
              <a:gd name="connsiteY60" fmla="*/ 1511028 h 1968228"/>
              <a:gd name="connsiteX61" fmla="*/ 3021496 w 3101009"/>
              <a:gd name="connsiteY61" fmla="*/ 1550784 h 1968228"/>
              <a:gd name="connsiteX62" fmla="*/ 3051313 w 3101009"/>
              <a:gd name="connsiteY62" fmla="*/ 1580601 h 1968228"/>
              <a:gd name="connsiteX63" fmla="*/ 3041374 w 3101009"/>
              <a:gd name="connsiteY63" fmla="*/ 1640236 h 1968228"/>
              <a:gd name="connsiteX64" fmla="*/ 3011557 w 3101009"/>
              <a:gd name="connsiteY64" fmla="*/ 1650175 h 1968228"/>
              <a:gd name="connsiteX65" fmla="*/ 2971800 w 3101009"/>
              <a:gd name="connsiteY65" fmla="*/ 1660114 h 1968228"/>
              <a:gd name="connsiteX66" fmla="*/ 2802835 w 3101009"/>
              <a:gd name="connsiteY66" fmla="*/ 1650175 h 1968228"/>
              <a:gd name="connsiteX67" fmla="*/ 2713383 w 3101009"/>
              <a:gd name="connsiteY67" fmla="*/ 1620358 h 1968228"/>
              <a:gd name="connsiteX68" fmla="*/ 2683565 w 3101009"/>
              <a:gd name="connsiteY68" fmla="*/ 1610419 h 1968228"/>
              <a:gd name="connsiteX69" fmla="*/ 2604052 w 3101009"/>
              <a:gd name="connsiteY69" fmla="*/ 1590541 h 1968228"/>
              <a:gd name="connsiteX70" fmla="*/ 2544418 w 3101009"/>
              <a:gd name="connsiteY70" fmla="*/ 1600480 h 1968228"/>
              <a:gd name="connsiteX71" fmla="*/ 2534479 w 3101009"/>
              <a:gd name="connsiteY71" fmla="*/ 1640236 h 1968228"/>
              <a:gd name="connsiteX72" fmla="*/ 2524539 w 3101009"/>
              <a:gd name="connsiteY72" fmla="*/ 1670054 h 1968228"/>
              <a:gd name="connsiteX73" fmla="*/ 2514600 w 3101009"/>
              <a:gd name="connsiteY73" fmla="*/ 1799262 h 1968228"/>
              <a:gd name="connsiteX74" fmla="*/ 2464905 w 3101009"/>
              <a:gd name="connsiteY74" fmla="*/ 1858897 h 1968228"/>
              <a:gd name="connsiteX75" fmla="*/ 2445026 w 3101009"/>
              <a:gd name="connsiteY75" fmla="*/ 1888714 h 1968228"/>
              <a:gd name="connsiteX76" fmla="*/ 2415209 w 3101009"/>
              <a:gd name="connsiteY76" fmla="*/ 1898654 h 1968228"/>
              <a:gd name="connsiteX77" fmla="*/ 2355574 w 3101009"/>
              <a:gd name="connsiteY77" fmla="*/ 1938410 h 1968228"/>
              <a:gd name="connsiteX78" fmla="*/ 2295939 w 3101009"/>
              <a:gd name="connsiteY78" fmla="*/ 1968228 h 1968228"/>
              <a:gd name="connsiteX79" fmla="*/ 2117035 w 3101009"/>
              <a:gd name="connsiteY79" fmla="*/ 1958288 h 1968228"/>
              <a:gd name="connsiteX80" fmla="*/ 2077279 w 3101009"/>
              <a:gd name="connsiteY80" fmla="*/ 1938410 h 1968228"/>
              <a:gd name="connsiteX81" fmla="*/ 2047461 w 3101009"/>
              <a:gd name="connsiteY81" fmla="*/ 1928471 h 1968228"/>
              <a:gd name="connsiteX82" fmla="*/ 2017644 w 3101009"/>
              <a:gd name="connsiteY82" fmla="*/ 1908593 h 1968228"/>
              <a:gd name="connsiteX83" fmla="*/ 1958009 w 3101009"/>
              <a:gd name="connsiteY83" fmla="*/ 1848958 h 1968228"/>
              <a:gd name="connsiteX84" fmla="*/ 1918252 w 3101009"/>
              <a:gd name="connsiteY84" fmla="*/ 1829080 h 1968228"/>
              <a:gd name="connsiteX85" fmla="*/ 1878496 w 3101009"/>
              <a:gd name="connsiteY85" fmla="*/ 1799262 h 1968228"/>
              <a:gd name="connsiteX86" fmla="*/ 1848679 w 3101009"/>
              <a:gd name="connsiteY86" fmla="*/ 1769445 h 1968228"/>
              <a:gd name="connsiteX87" fmla="*/ 1808922 w 3101009"/>
              <a:gd name="connsiteY87" fmla="*/ 1759506 h 1968228"/>
              <a:gd name="connsiteX88" fmla="*/ 1769165 w 3101009"/>
              <a:gd name="connsiteY88" fmla="*/ 1729688 h 1968228"/>
              <a:gd name="connsiteX89" fmla="*/ 1709531 w 3101009"/>
              <a:gd name="connsiteY89" fmla="*/ 1689932 h 1968228"/>
              <a:gd name="connsiteX90" fmla="*/ 1689652 w 3101009"/>
              <a:gd name="connsiteY90" fmla="*/ 1670054 h 1968228"/>
              <a:gd name="connsiteX91" fmla="*/ 1659835 w 3101009"/>
              <a:gd name="connsiteY91" fmla="*/ 1660114 h 1968228"/>
              <a:gd name="connsiteX92" fmla="*/ 1600200 w 3101009"/>
              <a:gd name="connsiteY92" fmla="*/ 1630297 h 1968228"/>
              <a:gd name="connsiteX93" fmla="*/ 1500809 w 3101009"/>
              <a:gd name="connsiteY93" fmla="*/ 1640236 h 1968228"/>
              <a:gd name="connsiteX94" fmla="*/ 1470992 w 3101009"/>
              <a:gd name="connsiteY94" fmla="*/ 1670054 h 1968228"/>
              <a:gd name="connsiteX95" fmla="*/ 1441174 w 3101009"/>
              <a:gd name="connsiteY95" fmla="*/ 1689932 h 1968228"/>
              <a:gd name="connsiteX96" fmla="*/ 1401418 w 3101009"/>
              <a:gd name="connsiteY96" fmla="*/ 1719749 h 1968228"/>
              <a:gd name="connsiteX97" fmla="*/ 1311965 w 3101009"/>
              <a:gd name="connsiteY97" fmla="*/ 1789323 h 1968228"/>
              <a:gd name="connsiteX98" fmla="*/ 1282148 w 3101009"/>
              <a:gd name="connsiteY98" fmla="*/ 1809201 h 1968228"/>
              <a:gd name="connsiteX99" fmla="*/ 1172818 w 3101009"/>
              <a:gd name="connsiteY99" fmla="*/ 1829080 h 1968228"/>
              <a:gd name="connsiteX100" fmla="*/ 1043609 w 3101009"/>
              <a:gd name="connsiteY100" fmla="*/ 1819141 h 1968228"/>
              <a:gd name="connsiteX101" fmla="*/ 1013792 w 3101009"/>
              <a:gd name="connsiteY101" fmla="*/ 1809201 h 1968228"/>
              <a:gd name="connsiteX102" fmla="*/ 993913 w 3101009"/>
              <a:gd name="connsiteY102" fmla="*/ 1789323 h 1968228"/>
              <a:gd name="connsiteX103" fmla="*/ 964096 w 3101009"/>
              <a:gd name="connsiteY103" fmla="*/ 1769445 h 1968228"/>
              <a:gd name="connsiteX104" fmla="*/ 944218 w 3101009"/>
              <a:gd name="connsiteY104" fmla="*/ 1739628 h 1968228"/>
              <a:gd name="connsiteX105" fmla="*/ 924339 w 3101009"/>
              <a:gd name="connsiteY105" fmla="*/ 1699871 h 1968228"/>
              <a:gd name="connsiteX106" fmla="*/ 864705 w 3101009"/>
              <a:gd name="connsiteY106" fmla="*/ 1630297 h 1968228"/>
              <a:gd name="connsiteX107" fmla="*/ 854765 w 3101009"/>
              <a:gd name="connsiteY107" fmla="*/ 1600480 h 1968228"/>
              <a:gd name="connsiteX108" fmla="*/ 834887 w 3101009"/>
              <a:gd name="connsiteY108" fmla="*/ 1580601 h 1968228"/>
              <a:gd name="connsiteX109" fmla="*/ 815009 w 3101009"/>
              <a:gd name="connsiteY109" fmla="*/ 1550784 h 1968228"/>
              <a:gd name="connsiteX110" fmla="*/ 775252 w 3101009"/>
              <a:gd name="connsiteY110" fmla="*/ 1491149 h 1968228"/>
              <a:gd name="connsiteX111" fmla="*/ 765313 w 3101009"/>
              <a:gd name="connsiteY111" fmla="*/ 1451393 h 1968228"/>
              <a:gd name="connsiteX112" fmla="*/ 745435 w 3101009"/>
              <a:gd name="connsiteY112" fmla="*/ 1391758 h 1968228"/>
              <a:gd name="connsiteX113" fmla="*/ 735496 w 3101009"/>
              <a:gd name="connsiteY113" fmla="*/ 1352001 h 1968228"/>
              <a:gd name="connsiteX114" fmla="*/ 695739 w 3101009"/>
              <a:gd name="connsiteY114" fmla="*/ 1282428 h 1968228"/>
              <a:gd name="connsiteX115" fmla="*/ 646044 w 3101009"/>
              <a:gd name="connsiteY115" fmla="*/ 1192975 h 1968228"/>
              <a:gd name="connsiteX116" fmla="*/ 626165 w 3101009"/>
              <a:gd name="connsiteY116" fmla="*/ 1163158 h 1968228"/>
              <a:gd name="connsiteX117" fmla="*/ 606287 w 3101009"/>
              <a:gd name="connsiteY117" fmla="*/ 1133341 h 1968228"/>
              <a:gd name="connsiteX118" fmla="*/ 566531 w 3101009"/>
              <a:gd name="connsiteY118" fmla="*/ 1083645 h 1968228"/>
              <a:gd name="connsiteX119" fmla="*/ 546652 w 3101009"/>
              <a:gd name="connsiteY119" fmla="*/ 1053828 h 1968228"/>
              <a:gd name="connsiteX120" fmla="*/ 526774 w 3101009"/>
              <a:gd name="connsiteY120" fmla="*/ 1033949 h 1968228"/>
              <a:gd name="connsiteX121" fmla="*/ 506896 w 3101009"/>
              <a:gd name="connsiteY121" fmla="*/ 994193 h 1968228"/>
              <a:gd name="connsiteX122" fmla="*/ 487018 w 3101009"/>
              <a:gd name="connsiteY122" fmla="*/ 974314 h 1968228"/>
              <a:gd name="connsiteX123" fmla="*/ 467139 w 3101009"/>
              <a:gd name="connsiteY123" fmla="*/ 944497 h 1968228"/>
              <a:gd name="connsiteX124" fmla="*/ 457200 w 3101009"/>
              <a:gd name="connsiteY124" fmla="*/ 914680 h 1968228"/>
              <a:gd name="connsiteX125" fmla="*/ 437322 w 3101009"/>
              <a:gd name="connsiteY125" fmla="*/ 894801 h 1968228"/>
              <a:gd name="connsiteX126" fmla="*/ 417444 w 3101009"/>
              <a:gd name="connsiteY126" fmla="*/ 864984 h 1968228"/>
              <a:gd name="connsiteX127" fmla="*/ 407505 w 3101009"/>
              <a:gd name="connsiteY127" fmla="*/ 825228 h 1968228"/>
              <a:gd name="connsiteX128" fmla="*/ 387626 w 3101009"/>
              <a:gd name="connsiteY128" fmla="*/ 805349 h 1968228"/>
              <a:gd name="connsiteX129" fmla="*/ 347870 w 3101009"/>
              <a:gd name="connsiteY129" fmla="*/ 745714 h 1968228"/>
              <a:gd name="connsiteX130" fmla="*/ 327992 w 3101009"/>
              <a:gd name="connsiteY130" fmla="*/ 715897 h 1968228"/>
              <a:gd name="connsiteX131" fmla="*/ 288235 w 3101009"/>
              <a:gd name="connsiteY131" fmla="*/ 656262 h 1968228"/>
              <a:gd name="connsiteX132" fmla="*/ 278296 w 3101009"/>
              <a:gd name="connsiteY132" fmla="*/ 626445 h 1968228"/>
              <a:gd name="connsiteX133" fmla="*/ 248479 w 3101009"/>
              <a:gd name="connsiteY133" fmla="*/ 606567 h 1968228"/>
              <a:gd name="connsiteX134" fmla="*/ 198783 w 3101009"/>
              <a:gd name="connsiteY134" fmla="*/ 556871 h 1968228"/>
              <a:gd name="connsiteX135" fmla="*/ 168965 w 3101009"/>
              <a:gd name="connsiteY135" fmla="*/ 507175 h 1968228"/>
              <a:gd name="connsiteX136" fmla="*/ 109331 w 3101009"/>
              <a:gd name="connsiteY136" fmla="*/ 427662 h 1968228"/>
              <a:gd name="connsiteX137" fmla="*/ 99392 w 3101009"/>
              <a:gd name="connsiteY137" fmla="*/ 397845 h 1968228"/>
              <a:gd name="connsiteX138" fmla="*/ 79513 w 3101009"/>
              <a:gd name="connsiteY138" fmla="*/ 377967 h 1968228"/>
              <a:gd name="connsiteX139" fmla="*/ 69574 w 3101009"/>
              <a:gd name="connsiteY139" fmla="*/ 338210 h 1968228"/>
              <a:gd name="connsiteX140" fmla="*/ 139148 w 3101009"/>
              <a:gd name="connsiteY140" fmla="*/ 288514 h 1968228"/>
              <a:gd name="connsiteX141" fmla="*/ 168965 w 3101009"/>
              <a:gd name="connsiteY141" fmla="*/ 268636 h 1968228"/>
              <a:gd name="connsiteX142" fmla="*/ 228600 w 3101009"/>
              <a:gd name="connsiteY142" fmla="*/ 248758 h 1968228"/>
              <a:gd name="connsiteX143" fmla="*/ 318052 w 3101009"/>
              <a:gd name="connsiteY143" fmla="*/ 228880 h 1968228"/>
              <a:gd name="connsiteX144" fmla="*/ 347870 w 3101009"/>
              <a:gd name="connsiteY144" fmla="*/ 228880 h 19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3101009" h="1968228">
                <a:moveTo>
                  <a:pt x="0" y="308393"/>
                </a:moveTo>
                <a:lnTo>
                  <a:pt x="487018" y="169245"/>
                </a:lnTo>
                <a:cubicBezTo>
                  <a:pt x="597378" y="138011"/>
                  <a:pt x="453565" y="184615"/>
                  <a:pt x="566531" y="139428"/>
                </a:cubicBezTo>
                <a:cubicBezTo>
                  <a:pt x="585986" y="131646"/>
                  <a:pt x="606287" y="126175"/>
                  <a:pt x="626165" y="119549"/>
                </a:cubicBezTo>
                <a:lnTo>
                  <a:pt x="655983" y="109610"/>
                </a:lnTo>
                <a:cubicBezTo>
                  <a:pt x="665922" y="102984"/>
                  <a:pt x="675116" y="95074"/>
                  <a:pt x="685800" y="89732"/>
                </a:cubicBezTo>
                <a:cubicBezTo>
                  <a:pt x="695171" y="85047"/>
                  <a:pt x="706634" y="85183"/>
                  <a:pt x="715618" y="79793"/>
                </a:cubicBezTo>
                <a:cubicBezTo>
                  <a:pt x="723653" y="74972"/>
                  <a:pt x="728870" y="66540"/>
                  <a:pt x="735496" y="59914"/>
                </a:cubicBezTo>
                <a:cubicBezTo>
                  <a:pt x="741937" y="34152"/>
                  <a:pt x="739662" y="5364"/>
                  <a:pt x="775252" y="280"/>
                </a:cubicBezTo>
                <a:cubicBezTo>
                  <a:pt x="788775" y="-1652"/>
                  <a:pt x="801757" y="6906"/>
                  <a:pt x="815009" y="10219"/>
                </a:cubicBezTo>
                <a:lnTo>
                  <a:pt x="864705" y="59914"/>
                </a:lnTo>
                <a:cubicBezTo>
                  <a:pt x="874644" y="69853"/>
                  <a:pt x="886725" y="78037"/>
                  <a:pt x="894522" y="89732"/>
                </a:cubicBezTo>
                <a:cubicBezTo>
                  <a:pt x="901148" y="99671"/>
                  <a:pt x="904461" y="112923"/>
                  <a:pt x="914400" y="119549"/>
                </a:cubicBezTo>
                <a:cubicBezTo>
                  <a:pt x="925766" y="127126"/>
                  <a:pt x="940905" y="126175"/>
                  <a:pt x="954157" y="129488"/>
                </a:cubicBezTo>
                <a:cubicBezTo>
                  <a:pt x="960783" y="139427"/>
                  <a:pt x="965588" y="150859"/>
                  <a:pt x="974035" y="159306"/>
                </a:cubicBezTo>
                <a:cubicBezTo>
                  <a:pt x="993302" y="178573"/>
                  <a:pt x="1009419" y="181040"/>
                  <a:pt x="1033670" y="189123"/>
                </a:cubicBezTo>
                <a:cubicBezTo>
                  <a:pt x="1043609" y="199062"/>
                  <a:pt x="1051283" y="211967"/>
                  <a:pt x="1063487" y="218941"/>
                </a:cubicBezTo>
                <a:cubicBezTo>
                  <a:pt x="1075347" y="225718"/>
                  <a:pt x="1090160" y="224955"/>
                  <a:pt x="1103244" y="228880"/>
                </a:cubicBezTo>
                <a:cubicBezTo>
                  <a:pt x="1204405" y="259228"/>
                  <a:pt x="1121454" y="243580"/>
                  <a:pt x="1242392" y="258697"/>
                </a:cubicBezTo>
                <a:cubicBezTo>
                  <a:pt x="1275596" y="269765"/>
                  <a:pt x="1274526" y="270255"/>
                  <a:pt x="1311965" y="278575"/>
                </a:cubicBezTo>
                <a:cubicBezTo>
                  <a:pt x="1328456" y="282240"/>
                  <a:pt x="1345170" y="284849"/>
                  <a:pt x="1361661" y="288514"/>
                </a:cubicBezTo>
                <a:cubicBezTo>
                  <a:pt x="1374996" y="291477"/>
                  <a:pt x="1387944" y="296208"/>
                  <a:pt x="1401418" y="298454"/>
                </a:cubicBezTo>
                <a:cubicBezTo>
                  <a:pt x="1427765" y="302845"/>
                  <a:pt x="1454427" y="305080"/>
                  <a:pt x="1480931" y="308393"/>
                </a:cubicBezTo>
                <a:cubicBezTo>
                  <a:pt x="1490870" y="311706"/>
                  <a:pt x="1500674" y="315454"/>
                  <a:pt x="1510748" y="318332"/>
                </a:cubicBezTo>
                <a:cubicBezTo>
                  <a:pt x="1523883" y="322085"/>
                  <a:pt x="1537949" y="322890"/>
                  <a:pt x="1550505" y="328271"/>
                </a:cubicBezTo>
                <a:cubicBezTo>
                  <a:pt x="1561484" y="332976"/>
                  <a:pt x="1569406" y="343298"/>
                  <a:pt x="1580322" y="348149"/>
                </a:cubicBezTo>
                <a:cubicBezTo>
                  <a:pt x="1599470" y="356659"/>
                  <a:pt x="1621215" y="358657"/>
                  <a:pt x="1639957" y="368028"/>
                </a:cubicBezTo>
                <a:cubicBezTo>
                  <a:pt x="1653209" y="374654"/>
                  <a:pt x="1667385" y="379688"/>
                  <a:pt x="1679713" y="387906"/>
                </a:cubicBezTo>
                <a:cubicBezTo>
                  <a:pt x="1734285" y="424287"/>
                  <a:pt x="1660197" y="394652"/>
                  <a:pt x="1729409" y="417723"/>
                </a:cubicBezTo>
                <a:cubicBezTo>
                  <a:pt x="1736035" y="427662"/>
                  <a:pt x="1740297" y="439675"/>
                  <a:pt x="1749287" y="447541"/>
                </a:cubicBezTo>
                <a:cubicBezTo>
                  <a:pt x="1767267" y="463273"/>
                  <a:pt x="1789044" y="474045"/>
                  <a:pt x="1808922" y="487297"/>
                </a:cubicBezTo>
                <a:cubicBezTo>
                  <a:pt x="1847457" y="512987"/>
                  <a:pt x="1827406" y="503397"/>
                  <a:pt x="1868557" y="517114"/>
                </a:cubicBezTo>
                <a:cubicBezTo>
                  <a:pt x="1875183" y="523740"/>
                  <a:pt x="1879822" y="533302"/>
                  <a:pt x="1888435" y="536993"/>
                </a:cubicBezTo>
                <a:cubicBezTo>
                  <a:pt x="1903962" y="543648"/>
                  <a:pt x="1921640" y="543267"/>
                  <a:pt x="1938131" y="546932"/>
                </a:cubicBezTo>
                <a:cubicBezTo>
                  <a:pt x="1951466" y="549895"/>
                  <a:pt x="1964803" y="552946"/>
                  <a:pt x="1977887" y="556871"/>
                </a:cubicBezTo>
                <a:cubicBezTo>
                  <a:pt x="1997957" y="562892"/>
                  <a:pt x="2017194" y="571667"/>
                  <a:pt x="2037522" y="576749"/>
                </a:cubicBezTo>
                <a:cubicBezTo>
                  <a:pt x="2087443" y="589229"/>
                  <a:pt x="2064320" y="582368"/>
                  <a:pt x="2107096" y="596628"/>
                </a:cubicBezTo>
                <a:cubicBezTo>
                  <a:pt x="2176670" y="593315"/>
                  <a:pt x="2246535" y="593855"/>
                  <a:pt x="2315818" y="586688"/>
                </a:cubicBezTo>
                <a:cubicBezTo>
                  <a:pt x="2342993" y="583877"/>
                  <a:pt x="2369413" y="575449"/>
                  <a:pt x="2395331" y="566810"/>
                </a:cubicBezTo>
                <a:cubicBezTo>
                  <a:pt x="2417598" y="559388"/>
                  <a:pt x="2441726" y="550498"/>
                  <a:pt x="2464905" y="546932"/>
                </a:cubicBezTo>
                <a:cubicBezTo>
                  <a:pt x="2494557" y="542370"/>
                  <a:pt x="2524619" y="540958"/>
                  <a:pt x="2554357" y="536993"/>
                </a:cubicBezTo>
                <a:cubicBezTo>
                  <a:pt x="2574333" y="534330"/>
                  <a:pt x="2594114" y="530367"/>
                  <a:pt x="2613992" y="527054"/>
                </a:cubicBezTo>
                <a:cubicBezTo>
                  <a:pt x="2640496" y="530367"/>
                  <a:pt x="2668705" y="527073"/>
                  <a:pt x="2693505" y="536993"/>
                </a:cubicBezTo>
                <a:cubicBezTo>
                  <a:pt x="2712571" y="544619"/>
                  <a:pt x="2720079" y="593596"/>
                  <a:pt x="2723322" y="606567"/>
                </a:cubicBezTo>
                <a:cubicBezTo>
                  <a:pt x="2711207" y="751954"/>
                  <a:pt x="2707492" y="728587"/>
                  <a:pt x="2723322" y="894801"/>
                </a:cubicBezTo>
                <a:cubicBezTo>
                  <a:pt x="2724617" y="908400"/>
                  <a:pt x="2725427" y="923367"/>
                  <a:pt x="2733261" y="934558"/>
                </a:cubicBezTo>
                <a:cubicBezTo>
                  <a:pt x="2780979" y="1002727"/>
                  <a:pt x="2789596" y="987298"/>
                  <a:pt x="2852531" y="1024010"/>
                </a:cubicBezTo>
                <a:cubicBezTo>
                  <a:pt x="2873167" y="1036048"/>
                  <a:pt x="2889500" y="1056212"/>
                  <a:pt x="2912165" y="1063767"/>
                </a:cubicBezTo>
                <a:cubicBezTo>
                  <a:pt x="2954942" y="1078025"/>
                  <a:pt x="2931819" y="1071165"/>
                  <a:pt x="2981739" y="1083645"/>
                </a:cubicBezTo>
                <a:cubicBezTo>
                  <a:pt x="2991678" y="1093584"/>
                  <a:pt x="3000119" y="1105292"/>
                  <a:pt x="3011557" y="1113462"/>
                </a:cubicBezTo>
                <a:cubicBezTo>
                  <a:pt x="3023614" y="1122074"/>
                  <a:pt x="3040064" y="1123699"/>
                  <a:pt x="3051313" y="1133341"/>
                </a:cubicBezTo>
                <a:cubicBezTo>
                  <a:pt x="3073895" y="1152697"/>
                  <a:pt x="3088147" y="1187129"/>
                  <a:pt x="3101009" y="1212854"/>
                </a:cubicBezTo>
                <a:cubicBezTo>
                  <a:pt x="3091070" y="1219480"/>
                  <a:pt x="3081876" y="1227390"/>
                  <a:pt x="3071192" y="1232732"/>
                </a:cubicBezTo>
                <a:cubicBezTo>
                  <a:pt x="3048474" y="1244091"/>
                  <a:pt x="3014359" y="1246940"/>
                  <a:pt x="2991679" y="1252610"/>
                </a:cubicBezTo>
                <a:cubicBezTo>
                  <a:pt x="2981515" y="1255151"/>
                  <a:pt x="2971935" y="1259671"/>
                  <a:pt x="2961861" y="1262549"/>
                </a:cubicBezTo>
                <a:cubicBezTo>
                  <a:pt x="2874526" y="1287502"/>
                  <a:pt x="2963761" y="1258602"/>
                  <a:pt x="2892287" y="1282428"/>
                </a:cubicBezTo>
                <a:cubicBezTo>
                  <a:pt x="2885661" y="1292367"/>
                  <a:pt x="2873598" y="1300359"/>
                  <a:pt x="2872409" y="1312245"/>
                </a:cubicBezTo>
                <a:cubicBezTo>
                  <a:pt x="2872006" y="1316270"/>
                  <a:pt x="2880227" y="1393546"/>
                  <a:pt x="2892287" y="1411636"/>
                </a:cubicBezTo>
                <a:cubicBezTo>
                  <a:pt x="2900084" y="1423332"/>
                  <a:pt x="2913106" y="1430656"/>
                  <a:pt x="2922105" y="1441454"/>
                </a:cubicBezTo>
                <a:cubicBezTo>
                  <a:pt x="2929752" y="1450631"/>
                  <a:pt x="2936057" y="1460900"/>
                  <a:pt x="2941983" y="1471271"/>
                </a:cubicBezTo>
                <a:cubicBezTo>
                  <a:pt x="2949334" y="1484135"/>
                  <a:pt x="2951384" y="1500551"/>
                  <a:pt x="2961861" y="1511028"/>
                </a:cubicBezTo>
                <a:cubicBezTo>
                  <a:pt x="2978754" y="1527921"/>
                  <a:pt x="3004603" y="1533891"/>
                  <a:pt x="3021496" y="1550784"/>
                </a:cubicBezTo>
                <a:lnTo>
                  <a:pt x="3051313" y="1580601"/>
                </a:lnTo>
                <a:cubicBezTo>
                  <a:pt x="3048000" y="1600479"/>
                  <a:pt x="3051372" y="1622739"/>
                  <a:pt x="3041374" y="1640236"/>
                </a:cubicBezTo>
                <a:cubicBezTo>
                  <a:pt x="3036176" y="1649332"/>
                  <a:pt x="3021631" y="1647297"/>
                  <a:pt x="3011557" y="1650175"/>
                </a:cubicBezTo>
                <a:cubicBezTo>
                  <a:pt x="2998422" y="1653928"/>
                  <a:pt x="2985052" y="1656801"/>
                  <a:pt x="2971800" y="1660114"/>
                </a:cubicBezTo>
                <a:cubicBezTo>
                  <a:pt x="2915478" y="1656801"/>
                  <a:pt x="2858780" y="1657472"/>
                  <a:pt x="2802835" y="1650175"/>
                </a:cubicBezTo>
                <a:cubicBezTo>
                  <a:pt x="2802832" y="1650175"/>
                  <a:pt x="2728293" y="1625328"/>
                  <a:pt x="2713383" y="1620358"/>
                </a:cubicBezTo>
                <a:cubicBezTo>
                  <a:pt x="2703444" y="1617045"/>
                  <a:pt x="2693729" y="1612960"/>
                  <a:pt x="2683565" y="1610419"/>
                </a:cubicBezTo>
                <a:lnTo>
                  <a:pt x="2604052" y="1590541"/>
                </a:lnTo>
                <a:cubicBezTo>
                  <a:pt x="2584174" y="1593854"/>
                  <a:pt x="2560817" y="1588767"/>
                  <a:pt x="2544418" y="1600480"/>
                </a:cubicBezTo>
                <a:cubicBezTo>
                  <a:pt x="2533303" y="1608420"/>
                  <a:pt x="2538232" y="1627102"/>
                  <a:pt x="2534479" y="1640236"/>
                </a:cubicBezTo>
                <a:cubicBezTo>
                  <a:pt x="2531601" y="1650310"/>
                  <a:pt x="2527852" y="1660115"/>
                  <a:pt x="2524539" y="1670054"/>
                </a:cubicBezTo>
                <a:cubicBezTo>
                  <a:pt x="2521226" y="1713123"/>
                  <a:pt x="2522561" y="1756805"/>
                  <a:pt x="2514600" y="1799262"/>
                </a:cubicBezTo>
                <a:cubicBezTo>
                  <a:pt x="2511018" y="1818368"/>
                  <a:pt x="2474820" y="1846999"/>
                  <a:pt x="2464905" y="1858897"/>
                </a:cubicBezTo>
                <a:cubicBezTo>
                  <a:pt x="2457258" y="1868074"/>
                  <a:pt x="2454354" y="1881252"/>
                  <a:pt x="2445026" y="1888714"/>
                </a:cubicBezTo>
                <a:cubicBezTo>
                  <a:pt x="2436845" y="1895259"/>
                  <a:pt x="2425148" y="1895341"/>
                  <a:pt x="2415209" y="1898654"/>
                </a:cubicBezTo>
                <a:cubicBezTo>
                  <a:pt x="2358686" y="1955177"/>
                  <a:pt x="2413111" y="1909642"/>
                  <a:pt x="2355574" y="1938410"/>
                </a:cubicBezTo>
                <a:cubicBezTo>
                  <a:pt x="2278496" y="1976948"/>
                  <a:pt x="2370895" y="1943241"/>
                  <a:pt x="2295939" y="1968228"/>
                </a:cubicBezTo>
                <a:cubicBezTo>
                  <a:pt x="2236304" y="1964915"/>
                  <a:pt x="2176214" y="1966358"/>
                  <a:pt x="2117035" y="1958288"/>
                </a:cubicBezTo>
                <a:cubicBezTo>
                  <a:pt x="2102355" y="1956286"/>
                  <a:pt x="2090897" y="1944246"/>
                  <a:pt x="2077279" y="1938410"/>
                </a:cubicBezTo>
                <a:cubicBezTo>
                  <a:pt x="2067649" y="1934283"/>
                  <a:pt x="2057400" y="1931784"/>
                  <a:pt x="2047461" y="1928471"/>
                </a:cubicBezTo>
                <a:cubicBezTo>
                  <a:pt x="2037522" y="1921845"/>
                  <a:pt x="2026572" y="1916529"/>
                  <a:pt x="2017644" y="1908593"/>
                </a:cubicBezTo>
                <a:cubicBezTo>
                  <a:pt x="1996633" y="1889916"/>
                  <a:pt x="1983153" y="1861530"/>
                  <a:pt x="1958009" y="1848958"/>
                </a:cubicBezTo>
                <a:cubicBezTo>
                  <a:pt x="1944757" y="1842332"/>
                  <a:pt x="1930816" y="1836933"/>
                  <a:pt x="1918252" y="1829080"/>
                </a:cubicBezTo>
                <a:cubicBezTo>
                  <a:pt x="1904205" y="1820300"/>
                  <a:pt x="1891073" y="1810043"/>
                  <a:pt x="1878496" y="1799262"/>
                </a:cubicBezTo>
                <a:cubicBezTo>
                  <a:pt x="1867824" y="1790114"/>
                  <a:pt x="1860883" y="1776419"/>
                  <a:pt x="1848679" y="1769445"/>
                </a:cubicBezTo>
                <a:cubicBezTo>
                  <a:pt x="1836819" y="1762668"/>
                  <a:pt x="1822174" y="1762819"/>
                  <a:pt x="1808922" y="1759506"/>
                </a:cubicBezTo>
                <a:cubicBezTo>
                  <a:pt x="1795670" y="1749567"/>
                  <a:pt x="1782736" y="1739188"/>
                  <a:pt x="1769165" y="1729688"/>
                </a:cubicBezTo>
                <a:cubicBezTo>
                  <a:pt x="1749593" y="1715988"/>
                  <a:pt x="1726424" y="1706825"/>
                  <a:pt x="1709531" y="1689932"/>
                </a:cubicBezTo>
                <a:cubicBezTo>
                  <a:pt x="1702905" y="1683306"/>
                  <a:pt x="1697687" y="1674875"/>
                  <a:pt x="1689652" y="1670054"/>
                </a:cubicBezTo>
                <a:cubicBezTo>
                  <a:pt x="1680668" y="1664664"/>
                  <a:pt x="1669206" y="1664799"/>
                  <a:pt x="1659835" y="1660114"/>
                </a:cubicBezTo>
                <a:cubicBezTo>
                  <a:pt x="1582777" y="1621584"/>
                  <a:pt x="1675139" y="1655276"/>
                  <a:pt x="1600200" y="1630297"/>
                </a:cubicBezTo>
                <a:cubicBezTo>
                  <a:pt x="1567070" y="1633610"/>
                  <a:pt x="1532632" y="1630444"/>
                  <a:pt x="1500809" y="1640236"/>
                </a:cubicBezTo>
                <a:cubicBezTo>
                  <a:pt x="1487374" y="1644370"/>
                  <a:pt x="1481790" y="1661055"/>
                  <a:pt x="1470992" y="1670054"/>
                </a:cubicBezTo>
                <a:cubicBezTo>
                  <a:pt x="1461815" y="1677701"/>
                  <a:pt x="1450894" y="1682989"/>
                  <a:pt x="1441174" y="1689932"/>
                </a:cubicBezTo>
                <a:cubicBezTo>
                  <a:pt x="1427694" y="1699560"/>
                  <a:pt x="1413995" y="1708969"/>
                  <a:pt x="1401418" y="1719749"/>
                </a:cubicBezTo>
                <a:cubicBezTo>
                  <a:pt x="1319675" y="1789815"/>
                  <a:pt x="1442837" y="1702076"/>
                  <a:pt x="1311965" y="1789323"/>
                </a:cubicBezTo>
                <a:cubicBezTo>
                  <a:pt x="1302026" y="1795949"/>
                  <a:pt x="1293861" y="1806858"/>
                  <a:pt x="1282148" y="1809201"/>
                </a:cubicBezTo>
                <a:cubicBezTo>
                  <a:pt x="1212691" y="1823093"/>
                  <a:pt x="1249116" y="1816364"/>
                  <a:pt x="1172818" y="1829080"/>
                </a:cubicBezTo>
                <a:cubicBezTo>
                  <a:pt x="1129748" y="1825767"/>
                  <a:pt x="1086472" y="1824499"/>
                  <a:pt x="1043609" y="1819141"/>
                </a:cubicBezTo>
                <a:cubicBezTo>
                  <a:pt x="1033213" y="1817841"/>
                  <a:pt x="1022776" y="1814591"/>
                  <a:pt x="1013792" y="1809201"/>
                </a:cubicBezTo>
                <a:cubicBezTo>
                  <a:pt x="1005757" y="1804380"/>
                  <a:pt x="1001230" y="1795177"/>
                  <a:pt x="993913" y="1789323"/>
                </a:cubicBezTo>
                <a:cubicBezTo>
                  <a:pt x="984585" y="1781861"/>
                  <a:pt x="974035" y="1776071"/>
                  <a:pt x="964096" y="1769445"/>
                </a:cubicBezTo>
                <a:cubicBezTo>
                  <a:pt x="957470" y="1759506"/>
                  <a:pt x="950145" y="1749999"/>
                  <a:pt x="944218" y="1739628"/>
                </a:cubicBezTo>
                <a:cubicBezTo>
                  <a:pt x="936867" y="1726764"/>
                  <a:pt x="932192" y="1712435"/>
                  <a:pt x="924339" y="1699871"/>
                </a:cubicBezTo>
                <a:cubicBezTo>
                  <a:pt x="903087" y="1665868"/>
                  <a:pt x="891812" y="1657404"/>
                  <a:pt x="864705" y="1630297"/>
                </a:cubicBezTo>
                <a:cubicBezTo>
                  <a:pt x="861392" y="1620358"/>
                  <a:pt x="860155" y="1609464"/>
                  <a:pt x="854765" y="1600480"/>
                </a:cubicBezTo>
                <a:cubicBezTo>
                  <a:pt x="849944" y="1592445"/>
                  <a:pt x="840741" y="1587918"/>
                  <a:pt x="834887" y="1580601"/>
                </a:cubicBezTo>
                <a:cubicBezTo>
                  <a:pt x="827425" y="1571273"/>
                  <a:pt x="820935" y="1561155"/>
                  <a:pt x="815009" y="1550784"/>
                </a:cubicBezTo>
                <a:cubicBezTo>
                  <a:pt x="782917" y="1494623"/>
                  <a:pt x="810682" y="1526579"/>
                  <a:pt x="775252" y="1491149"/>
                </a:cubicBezTo>
                <a:cubicBezTo>
                  <a:pt x="771939" y="1477897"/>
                  <a:pt x="769238" y="1464477"/>
                  <a:pt x="765313" y="1451393"/>
                </a:cubicBezTo>
                <a:cubicBezTo>
                  <a:pt x="759292" y="1431323"/>
                  <a:pt x="750517" y="1412086"/>
                  <a:pt x="745435" y="1391758"/>
                </a:cubicBezTo>
                <a:cubicBezTo>
                  <a:pt x="742122" y="1378506"/>
                  <a:pt x="740292" y="1364791"/>
                  <a:pt x="735496" y="1352001"/>
                </a:cubicBezTo>
                <a:cubicBezTo>
                  <a:pt x="724687" y="1323176"/>
                  <a:pt x="712218" y="1307146"/>
                  <a:pt x="695739" y="1282428"/>
                </a:cubicBezTo>
                <a:cubicBezTo>
                  <a:pt x="678246" y="1229947"/>
                  <a:pt x="691610" y="1261324"/>
                  <a:pt x="646044" y="1192975"/>
                </a:cubicBezTo>
                <a:lnTo>
                  <a:pt x="626165" y="1163158"/>
                </a:lnTo>
                <a:lnTo>
                  <a:pt x="606287" y="1133341"/>
                </a:lnTo>
                <a:cubicBezTo>
                  <a:pt x="586938" y="1075293"/>
                  <a:pt x="611487" y="1128600"/>
                  <a:pt x="566531" y="1083645"/>
                </a:cubicBezTo>
                <a:cubicBezTo>
                  <a:pt x="558084" y="1075198"/>
                  <a:pt x="554114" y="1063156"/>
                  <a:pt x="546652" y="1053828"/>
                </a:cubicBezTo>
                <a:cubicBezTo>
                  <a:pt x="540798" y="1046511"/>
                  <a:pt x="531972" y="1041746"/>
                  <a:pt x="526774" y="1033949"/>
                </a:cubicBezTo>
                <a:cubicBezTo>
                  <a:pt x="518556" y="1021621"/>
                  <a:pt x="515114" y="1006521"/>
                  <a:pt x="506896" y="994193"/>
                </a:cubicBezTo>
                <a:cubicBezTo>
                  <a:pt x="501698" y="986396"/>
                  <a:pt x="492872" y="981631"/>
                  <a:pt x="487018" y="974314"/>
                </a:cubicBezTo>
                <a:cubicBezTo>
                  <a:pt x="479556" y="964986"/>
                  <a:pt x="473765" y="954436"/>
                  <a:pt x="467139" y="944497"/>
                </a:cubicBezTo>
                <a:cubicBezTo>
                  <a:pt x="463826" y="934558"/>
                  <a:pt x="462590" y="923664"/>
                  <a:pt x="457200" y="914680"/>
                </a:cubicBezTo>
                <a:cubicBezTo>
                  <a:pt x="452379" y="906645"/>
                  <a:pt x="443176" y="902118"/>
                  <a:pt x="437322" y="894801"/>
                </a:cubicBezTo>
                <a:cubicBezTo>
                  <a:pt x="429860" y="885473"/>
                  <a:pt x="424070" y="874923"/>
                  <a:pt x="417444" y="864984"/>
                </a:cubicBezTo>
                <a:cubicBezTo>
                  <a:pt x="414131" y="851732"/>
                  <a:pt x="413614" y="837446"/>
                  <a:pt x="407505" y="825228"/>
                </a:cubicBezTo>
                <a:cubicBezTo>
                  <a:pt x="403314" y="816846"/>
                  <a:pt x="393249" y="812846"/>
                  <a:pt x="387626" y="805349"/>
                </a:cubicBezTo>
                <a:cubicBezTo>
                  <a:pt x="373292" y="786236"/>
                  <a:pt x="361122" y="765592"/>
                  <a:pt x="347870" y="745714"/>
                </a:cubicBezTo>
                <a:lnTo>
                  <a:pt x="327992" y="715897"/>
                </a:lnTo>
                <a:lnTo>
                  <a:pt x="288235" y="656262"/>
                </a:lnTo>
                <a:cubicBezTo>
                  <a:pt x="284922" y="646323"/>
                  <a:pt x="284841" y="634626"/>
                  <a:pt x="278296" y="626445"/>
                </a:cubicBezTo>
                <a:cubicBezTo>
                  <a:pt x="270834" y="617117"/>
                  <a:pt x="257469" y="614433"/>
                  <a:pt x="248479" y="606567"/>
                </a:cubicBezTo>
                <a:cubicBezTo>
                  <a:pt x="230848" y="591140"/>
                  <a:pt x="198783" y="556871"/>
                  <a:pt x="198783" y="556871"/>
                </a:cubicBezTo>
                <a:cubicBezTo>
                  <a:pt x="179779" y="499860"/>
                  <a:pt x="201709" y="550834"/>
                  <a:pt x="168965" y="507175"/>
                </a:cubicBezTo>
                <a:cubicBezTo>
                  <a:pt x="101529" y="417261"/>
                  <a:pt x="154920" y="473253"/>
                  <a:pt x="109331" y="427662"/>
                </a:cubicBezTo>
                <a:cubicBezTo>
                  <a:pt x="106018" y="417723"/>
                  <a:pt x="104782" y="406829"/>
                  <a:pt x="99392" y="397845"/>
                </a:cubicBezTo>
                <a:cubicBezTo>
                  <a:pt x="94571" y="389810"/>
                  <a:pt x="83704" y="386348"/>
                  <a:pt x="79513" y="377967"/>
                </a:cubicBezTo>
                <a:cubicBezTo>
                  <a:pt x="73404" y="365749"/>
                  <a:pt x="72887" y="351462"/>
                  <a:pt x="69574" y="338210"/>
                </a:cubicBezTo>
                <a:cubicBezTo>
                  <a:pt x="91108" y="273607"/>
                  <a:pt x="59635" y="341523"/>
                  <a:pt x="139148" y="288514"/>
                </a:cubicBezTo>
                <a:cubicBezTo>
                  <a:pt x="149087" y="281888"/>
                  <a:pt x="158049" y="273487"/>
                  <a:pt x="168965" y="268636"/>
                </a:cubicBezTo>
                <a:cubicBezTo>
                  <a:pt x="188113" y="260126"/>
                  <a:pt x="208722" y="255384"/>
                  <a:pt x="228600" y="248758"/>
                </a:cubicBezTo>
                <a:cubicBezTo>
                  <a:pt x="268441" y="235478"/>
                  <a:pt x="265578" y="234710"/>
                  <a:pt x="318052" y="228880"/>
                </a:cubicBezTo>
                <a:cubicBezTo>
                  <a:pt x="327931" y="227782"/>
                  <a:pt x="337931" y="228880"/>
                  <a:pt x="347870" y="22888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лилиния 47"/>
          <p:cNvSpPr/>
          <p:nvPr/>
        </p:nvSpPr>
        <p:spPr>
          <a:xfrm>
            <a:off x="5784765" y="2394200"/>
            <a:ext cx="1670124" cy="1305940"/>
          </a:xfrm>
          <a:custGeom>
            <a:avLst/>
            <a:gdLst>
              <a:gd name="connsiteX0" fmla="*/ 1336 w 2207823"/>
              <a:gd name="connsiteY0" fmla="*/ 168966 h 1600200"/>
              <a:gd name="connsiteX1" fmla="*/ 80850 w 2207823"/>
              <a:gd name="connsiteY1" fmla="*/ 188844 h 1600200"/>
              <a:gd name="connsiteX2" fmla="*/ 140484 w 2207823"/>
              <a:gd name="connsiteY2" fmla="*/ 238539 h 1600200"/>
              <a:gd name="connsiteX3" fmla="*/ 200119 w 2207823"/>
              <a:gd name="connsiteY3" fmla="*/ 327992 h 1600200"/>
              <a:gd name="connsiteX4" fmla="*/ 219997 w 2207823"/>
              <a:gd name="connsiteY4" fmla="*/ 357809 h 1600200"/>
              <a:gd name="connsiteX5" fmla="*/ 279632 w 2207823"/>
              <a:gd name="connsiteY5" fmla="*/ 437322 h 1600200"/>
              <a:gd name="connsiteX6" fmla="*/ 289571 w 2207823"/>
              <a:gd name="connsiteY6" fmla="*/ 467139 h 1600200"/>
              <a:gd name="connsiteX7" fmla="*/ 299510 w 2207823"/>
              <a:gd name="connsiteY7" fmla="*/ 526774 h 1600200"/>
              <a:gd name="connsiteX8" fmla="*/ 319389 w 2207823"/>
              <a:gd name="connsiteY8" fmla="*/ 586409 h 1600200"/>
              <a:gd name="connsiteX9" fmla="*/ 329328 w 2207823"/>
              <a:gd name="connsiteY9" fmla="*/ 655983 h 1600200"/>
              <a:gd name="connsiteX10" fmla="*/ 349206 w 2207823"/>
              <a:gd name="connsiteY10" fmla="*/ 715618 h 1600200"/>
              <a:gd name="connsiteX11" fmla="*/ 369084 w 2207823"/>
              <a:gd name="connsiteY11" fmla="*/ 775252 h 1600200"/>
              <a:gd name="connsiteX12" fmla="*/ 388963 w 2207823"/>
              <a:gd name="connsiteY12" fmla="*/ 834887 h 1600200"/>
              <a:gd name="connsiteX13" fmla="*/ 408841 w 2207823"/>
              <a:gd name="connsiteY13" fmla="*/ 854766 h 1600200"/>
              <a:gd name="connsiteX14" fmla="*/ 418780 w 2207823"/>
              <a:gd name="connsiteY14" fmla="*/ 914400 h 1600200"/>
              <a:gd name="connsiteX15" fmla="*/ 428719 w 2207823"/>
              <a:gd name="connsiteY15" fmla="*/ 944218 h 1600200"/>
              <a:gd name="connsiteX16" fmla="*/ 438658 w 2207823"/>
              <a:gd name="connsiteY16" fmla="*/ 983974 h 1600200"/>
              <a:gd name="connsiteX17" fmla="*/ 458536 w 2207823"/>
              <a:gd name="connsiteY17" fmla="*/ 1182757 h 1600200"/>
              <a:gd name="connsiteX18" fmla="*/ 468476 w 2207823"/>
              <a:gd name="connsiteY18" fmla="*/ 1212574 h 1600200"/>
              <a:gd name="connsiteX19" fmla="*/ 498293 w 2207823"/>
              <a:gd name="connsiteY19" fmla="*/ 1292087 h 1600200"/>
              <a:gd name="connsiteX20" fmla="*/ 518171 w 2207823"/>
              <a:gd name="connsiteY20" fmla="*/ 1311966 h 1600200"/>
              <a:gd name="connsiteX21" fmla="*/ 538050 w 2207823"/>
              <a:gd name="connsiteY21" fmla="*/ 1351722 h 1600200"/>
              <a:gd name="connsiteX22" fmla="*/ 567867 w 2207823"/>
              <a:gd name="connsiteY22" fmla="*/ 1361661 h 1600200"/>
              <a:gd name="connsiteX23" fmla="*/ 597684 w 2207823"/>
              <a:gd name="connsiteY23" fmla="*/ 1381539 h 1600200"/>
              <a:gd name="connsiteX24" fmla="*/ 617563 w 2207823"/>
              <a:gd name="connsiteY24" fmla="*/ 1401418 h 1600200"/>
              <a:gd name="connsiteX25" fmla="*/ 647380 w 2207823"/>
              <a:gd name="connsiteY25" fmla="*/ 1411357 h 1600200"/>
              <a:gd name="connsiteX26" fmla="*/ 677197 w 2207823"/>
              <a:gd name="connsiteY26" fmla="*/ 1431235 h 1600200"/>
              <a:gd name="connsiteX27" fmla="*/ 786528 w 2207823"/>
              <a:gd name="connsiteY27" fmla="*/ 1461052 h 1600200"/>
              <a:gd name="connsiteX28" fmla="*/ 846163 w 2207823"/>
              <a:gd name="connsiteY28" fmla="*/ 1480931 h 1600200"/>
              <a:gd name="connsiteX29" fmla="*/ 875980 w 2207823"/>
              <a:gd name="connsiteY29" fmla="*/ 1490870 h 1600200"/>
              <a:gd name="connsiteX30" fmla="*/ 965432 w 2207823"/>
              <a:gd name="connsiteY30" fmla="*/ 1510748 h 1600200"/>
              <a:gd name="connsiteX31" fmla="*/ 995250 w 2207823"/>
              <a:gd name="connsiteY31" fmla="*/ 1520687 h 1600200"/>
              <a:gd name="connsiteX32" fmla="*/ 1025067 w 2207823"/>
              <a:gd name="connsiteY32" fmla="*/ 1540566 h 1600200"/>
              <a:gd name="connsiteX33" fmla="*/ 1134397 w 2207823"/>
              <a:gd name="connsiteY33" fmla="*/ 1560444 h 1600200"/>
              <a:gd name="connsiteX34" fmla="*/ 1184093 w 2207823"/>
              <a:gd name="connsiteY34" fmla="*/ 1570383 h 1600200"/>
              <a:gd name="connsiteX35" fmla="*/ 1273545 w 2207823"/>
              <a:gd name="connsiteY35" fmla="*/ 1580322 h 1600200"/>
              <a:gd name="connsiteX36" fmla="*/ 1392815 w 2207823"/>
              <a:gd name="connsiteY36" fmla="*/ 1600200 h 1600200"/>
              <a:gd name="connsiteX37" fmla="*/ 1760563 w 2207823"/>
              <a:gd name="connsiteY37" fmla="*/ 1580322 h 1600200"/>
              <a:gd name="connsiteX38" fmla="*/ 1790380 w 2207823"/>
              <a:gd name="connsiteY38" fmla="*/ 1570383 h 1600200"/>
              <a:gd name="connsiteX39" fmla="*/ 1879832 w 2207823"/>
              <a:gd name="connsiteY39" fmla="*/ 1560444 h 1600200"/>
              <a:gd name="connsiteX40" fmla="*/ 1959345 w 2207823"/>
              <a:gd name="connsiteY40" fmla="*/ 1540566 h 1600200"/>
              <a:gd name="connsiteX41" fmla="*/ 1999102 w 2207823"/>
              <a:gd name="connsiteY41" fmla="*/ 1500809 h 1600200"/>
              <a:gd name="connsiteX42" fmla="*/ 2028919 w 2207823"/>
              <a:gd name="connsiteY42" fmla="*/ 1480931 h 1600200"/>
              <a:gd name="connsiteX43" fmla="*/ 2098493 w 2207823"/>
              <a:gd name="connsiteY43" fmla="*/ 1401418 h 1600200"/>
              <a:gd name="connsiteX44" fmla="*/ 2158128 w 2207823"/>
              <a:gd name="connsiteY44" fmla="*/ 1331844 h 1600200"/>
              <a:gd name="connsiteX45" fmla="*/ 2187945 w 2207823"/>
              <a:gd name="connsiteY45" fmla="*/ 1262270 h 1600200"/>
              <a:gd name="connsiteX46" fmla="*/ 2207823 w 2207823"/>
              <a:gd name="connsiteY46" fmla="*/ 1192696 h 1600200"/>
              <a:gd name="connsiteX47" fmla="*/ 2197884 w 2207823"/>
              <a:gd name="connsiteY47" fmla="*/ 1003852 h 1600200"/>
              <a:gd name="connsiteX48" fmla="*/ 2178006 w 2207823"/>
              <a:gd name="connsiteY48" fmla="*/ 974035 h 1600200"/>
              <a:gd name="connsiteX49" fmla="*/ 2118371 w 2207823"/>
              <a:gd name="connsiteY49" fmla="*/ 854766 h 1600200"/>
              <a:gd name="connsiteX50" fmla="*/ 2068676 w 2207823"/>
              <a:gd name="connsiteY50" fmla="*/ 765313 h 1600200"/>
              <a:gd name="connsiteX51" fmla="*/ 2018980 w 2207823"/>
              <a:gd name="connsiteY51" fmla="*/ 715618 h 1600200"/>
              <a:gd name="connsiteX52" fmla="*/ 1999102 w 2207823"/>
              <a:gd name="connsiteY52" fmla="*/ 675861 h 1600200"/>
              <a:gd name="connsiteX53" fmla="*/ 1929528 w 2207823"/>
              <a:gd name="connsiteY53" fmla="*/ 606287 h 1600200"/>
              <a:gd name="connsiteX54" fmla="*/ 1899710 w 2207823"/>
              <a:gd name="connsiteY54" fmla="*/ 576470 h 1600200"/>
              <a:gd name="connsiteX55" fmla="*/ 1840076 w 2207823"/>
              <a:gd name="connsiteY55" fmla="*/ 496957 h 1600200"/>
              <a:gd name="connsiteX56" fmla="*/ 1710867 w 2207823"/>
              <a:gd name="connsiteY56" fmla="*/ 377687 h 1600200"/>
              <a:gd name="connsiteX57" fmla="*/ 1651232 w 2207823"/>
              <a:gd name="connsiteY57" fmla="*/ 308113 h 1600200"/>
              <a:gd name="connsiteX58" fmla="*/ 1631354 w 2207823"/>
              <a:gd name="connsiteY58" fmla="*/ 278296 h 1600200"/>
              <a:gd name="connsiteX59" fmla="*/ 1601536 w 2207823"/>
              <a:gd name="connsiteY59" fmla="*/ 268357 h 1600200"/>
              <a:gd name="connsiteX60" fmla="*/ 1541902 w 2207823"/>
              <a:gd name="connsiteY60" fmla="*/ 228600 h 1600200"/>
              <a:gd name="connsiteX61" fmla="*/ 1482267 w 2207823"/>
              <a:gd name="connsiteY61" fmla="*/ 208722 h 1600200"/>
              <a:gd name="connsiteX62" fmla="*/ 1452450 w 2207823"/>
              <a:gd name="connsiteY62" fmla="*/ 198783 h 1600200"/>
              <a:gd name="connsiteX63" fmla="*/ 1343119 w 2207823"/>
              <a:gd name="connsiteY63" fmla="*/ 178905 h 1600200"/>
              <a:gd name="connsiteX64" fmla="*/ 1303363 w 2207823"/>
              <a:gd name="connsiteY64" fmla="*/ 168966 h 1600200"/>
              <a:gd name="connsiteX65" fmla="*/ 1243728 w 2207823"/>
              <a:gd name="connsiteY65" fmla="*/ 149087 h 1600200"/>
              <a:gd name="connsiteX66" fmla="*/ 1174154 w 2207823"/>
              <a:gd name="connsiteY66" fmla="*/ 129209 h 1600200"/>
              <a:gd name="connsiteX67" fmla="*/ 1144336 w 2207823"/>
              <a:gd name="connsiteY67" fmla="*/ 109331 h 1600200"/>
              <a:gd name="connsiteX68" fmla="*/ 1084702 w 2207823"/>
              <a:gd name="connsiteY68" fmla="*/ 89452 h 1600200"/>
              <a:gd name="connsiteX69" fmla="*/ 1054884 w 2207823"/>
              <a:gd name="connsiteY69" fmla="*/ 79513 h 1600200"/>
              <a:gd name="connsiteX70" fmla="*/ 1025067 w 2207823"/>
              <a:gd name="connsiteY70" fmla="*/ 69574 h 1600200"/>
              <a:gd name="connsiteX71" fmla="*/ 965432 w 2207823"/>
              <a:gd name="connsiteY71" fmla="*/ 59635 h 1600200"/>
              <a:gd name="connsiteX72" fmla="*/ 846163 w 2207823"/>
              <a:gd name="connsiteY72" fmla="*/ 39757 h 1600200"/>
              <a:gd name="connsiteX73" fmla="*/ 786528 w 2207823"/>
              <a:gd name="connsiteY73" fmla="*/ 29818 h 1600200"/>
              <a:gd name="connsiteX74" fmla="*/ 657319 w 2207823"/>
              <a:gd name="connsiteY74" fmla="*/ 9939 h 1600200"/>
              <a:gd name="connsiteX75" fmla="*/ 627502 w 2207823"/>
              <a:gd name="connsiteY75" fmla="*/ 0 h 1600200"/>
              <a:gd name="connsiteX76" fmla="*/ 448597 w 2207823"/>
              <a:gd name="connsiteY76" fmla="*/ 9939 h 1600200"/>
              <a:gd name="connsiteX77" fmla="*/ 418780 w 2207823"/>
              <a:gd name="connsiteY77" fmla="*/ 19879 h 1600200"/>
              <a:gd name="connsiteX78" fmla="*/ 369084 w 2207823"/>
              <a:gd name="connsiteY78" fmla="*/ 29818 h 1600200"/>
              <a:gd name="connsiteX79" fmla="*/ 309450 w 2207823"/>
              <a:gd name="connsiteY79" fmla="*/ 49696 h 1600200"/>
              <a:gd name="connsiteX80" fmla="*/ 269693 w 2207823"/>
              <a:gd name="connsiteY80" fmla="*/ 59635 h 1600200"/>
              <a:gd name="connsiteX81" fmla="*/ 210058 w 2207823"/>
              <a:gd name="connsiteY81" fmla="*/ 79513 h 1600200"/>
              <a:gd name="connsiteX82" fmla="*/ 160363 w 2207823"/>
              <a:gd name="connsiteY82" fmla="*/ 89452 h 1600200"/>
              <a:gd name="connsiteX83" fmla="*/ 100728 w 2207823"/>
              <a:gd name="connsiteY83" fmla="*/ 109331 h 1600200"/>
              <a:gd name="connsiteX84" fmla="*/ 60971 w 2207823"/>
              <a:gd name="connsiteY84" fmla="*/ 119270 h 1600200"/>
              <a:gd name="connsiteX85" fmla="*/ 31154 w 2207823"/>
              <a:gd name="connsiteY85" fmla="*/ 168966 h 1600200"/>
              <a:gd name="connsiteX86" fmla="*/ 1336 w 2207823"/>
              <a:gd name="connsiteY86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07823" h="1600200">
                <a:moveTo>
                  <a:pt x="1336" y="168966"/>
                </a:moveTo>
                <a:cubicBezTo>
                  <a:pt x="9619" y="172279"/>
                  <a:pt x="60475" y="178657"/>
                  <a:pt x="80850" y="188844"/>
                </a:cubicBezTo>
                <a:cubicBezTo>
                  <a:pt x="101732" y="199285"/>
                  <a:pt x="126496" y="220555"/>
                  <a:pt x="140484" y="238539"/>
                </a:cubicBezTo>
                <a:cubicBezTo>
                  <a:pt x="140500" y="238559"/>
                  <a:pt x="190173" y="313072"/>
                  <a:pt x="200119" y="327992"/>
                </a:cubicBezTo>
                <a:cubicBezTo>
                  <a:pt x="206745" y="337931"/>
                  <a:pt x="211550" y="349363"/>
                  <a:pt x="219997" y="357809"/>
                </a:cubicBezTo>
                <a:cubicBezTo>
                  <a:pt x="243546" y="381357"/>
                  <a:pt x="268392" y="403602"/>
                  <a:pt x="279632" y="437322"/>
                </a:cubicBezTo>
                <a:lnTo>
                  <a:pt x="289571" y="467139"/>
                </a:lnTo>
                <a:cubicBezTo>
                  <a:pt x="292884" y="487017"/>
                  <a:pt x="294622" y="507223"/>
                  <a:pt x="299510" y="526774"/>
                </a:cubicBezTo>
                <a:cubicBezTo>
                  <a:pt x="304592" y="547102"/>
                  <a:pt x="319389" y="586409"/>
                  <a:pt x="319389" y="586409"/>
                </a:cubicBezTo>
                <a:cubicBezTo>
                  <a:pt x="322702" y="609600"/>
                  <a:pt x="324060" y="633156"/>
                  <a:pt x="329328" y="655983"/>
                </a:cubicBezTo>
                <a:cubicBezTo>
                  <a:pt x="334040" y="676400"/>
                  <a:pt x="342580" y="695740"/>
                  <a:pt x="349206" y="715618"/>
                </a:cubicBezTo>
                <a:lnTo>
                  <a:pt x="369084" y="775252"/>
                </a:lnTo>
                <a:lnTo>
                  <a:pt x="388963" y="834887"/>
                </a:lnTo>
                <a:lnTo>
                  <a:pt x="408841" y="854766"/>
                </a:lnTo>
                <a:cubicBezTo>
                  <a:pt x="412154" y="874644"/>
                  <a:pt x="414408" y="894728"/>
                  <a:pt x="418780" y="914400"/>
                </a:cubicBezTo>
                <a:cubicBezTo>
                  <a:pt x="421053" y="924627"/>
                  <a:pt x="425841" y="934144"/>
                  <a:pt x="428719" y="944218"/>
                </a:cubicBezTo>
                <a:cubicBezTo>
                  <a:pt x="432472" y="957352"/>
                  <a:pt x="435345" y="970722"/>
                  <a:pt x="438658" y="983974"/>
                </a:cubicBezTo>
                <a:cubicBezTo>
                  <a:pt x="445898" y="1099823"/>
                  <a:pt x="436629" y="1106085"/>
                  <a:pt x="458536" y="1182757"/>
                </a:cubicBezTo>
                <a:cubicBezTo>
                  <a:pt x="461414" y="1192831"/>
                  <a:pt x="465598" y="1202500"/>
                  <a:pt x="468476" y="1212574"/>
                </a:cubicBezTo>
                <a:cubicBezTo>
                  <a:pt x="479403" y="1250818"/>
                  <a:pt x="475132" y="1257344"/>
                  <a:pt x="498293" y="1292087"/>
                </a:cubicBezTo>
                <a:cubicBezTo>
                  <a:pt x="503491" y="1299884"/>
                  <a:pt x="512973" y="1304169"/>
                  <a:pt x="518171" y="1311966"/>
                </a:cubicBezTo>
                <a:cubicBezTo>
                  <a:pt x="526390" y="1324294"/>
                  <a:pt x="527573" y="1341245"/>
                  <a:pt x="538050" y="1351722"/>
                </a:cubicBezTo>
                <a:cubicBezTo>
                  <a:pt x="545458" y="1359130"/>
                  <a:pt x="558496" y="1356976"/>
                  <a:pt x="567867" y="1361661"/>
                </a:cubicBezTo>
                <a:cubicBezTo>
                  <a:pt x="578551" y="1367003"/>
                  <a:pt x="588356" y="1374077"/>
                  <a:pt x="597684" y="1381539"/>
                </a:cubicBezTo>
                <a:cubicBezTo>
                  <a:pt x="605002" y="1387393"/>
                  <a:pt x="609527" y="1396597"/>
                  <a:pt x="617563" y="1401418"/>
                </a:cubicBezTo>
                <a:cubicBezTo>
                  <a:pt x="626547" y="1406808"/>
                  <a:pt x="638009" y="1406672"/>
                  <a:pt x="647380" y="1411357"/>
                </a:cubicBezTo>
                <a:cubicBezTo>
                  <a:pt x="658064" y="1416699"/>
                  <a:pt x="666281" y="1426384"/>
                  <a:pt x="677197" y="1431235"/>
                </a:cubicBezTo>
                <a:cubicBezTo>
                  <a:pt x="740804" y="1459505"/>
                  <a:pt x="726004" y="1444545"/>
                  <a:pt x="786528" y="1461052"/>
                </a:cubicBezTo>
                <a:cubicBezTo>
                  <a:pt x="806743" y="1466565"/>
                  <a:pt x="826285" y="1474305"/>
                  <a:pt x="846163" y="1480931"/>
                </a:cubicBezTo>
                <a:cubicBezTo>
                  <a:pt x="856102" y="1484244"/>
                  <a:pt x="865707" y="1488815"/>
                  <a:pt x="875980" y="1490870"/>
                </a:cubicBezTo>
                <a:cubicBezTo>
                  <a:pt x="910142" y="1497702"/>
                  <a:pt x="932678" y="1501390"/>
                  <a:pt x="965432" y="1510748"/>
                </a:cubicBezTo>
                <a:cubicBezTo>
                  <a:pt x="975506" y="1513626"/>
                  <a:pt x="985311" y="1517374"/>
                  <a:pt x="995250" y="1520687"/>
                </a:cubicBezTo>
                <a:cubicBezTo>
                  <a:pt x="1005189" y="1527313"/>
                  <a:pt x="1013882" y="1536372"/>
                  <a:pt x="1025067" y="1540566"/>
                </a:cubicBezTo>
                <a:cubicBezTo>
                  <a:pt x="1036619" y="1544898"/>
                  <a:pt x="1127175" y="1559131"/>
                  <a:pt x="1134397" y="1560444"/>
                </a:cubicBezTo>
                <a:cubicBezTo>
                  <a:pt x="1151018" y="1563466"/>
                  <a:pt x="1167369" y="1567994"/>
                  <a:pt x="1184093" y="1570383"/>
                </a:cubicBezTo>
                <a:cubicBezTo>
                  <a:pt x="1213792" y="1574626"/>
                  <a:pt x="1243846" y="1576079"/>
                  <a:pt x="1273545" y="1580322"/>
                </a:cubicBezTo>
                <a:cubicBezTo>
                  <a:pt x="1313445" y="1586022"/>
                  <a:pt x="1392815" y="1600200"/>
                  <a:pt x="1392815" y="1600200"/>
                </a:cubicBezTo>
                <a:cubicBezTo>
                  <a:pt x="1464979" y="1597712"/>
                  <a:pt x="1653108" y="1599859"/>
                  <a:pt x="1760563" y="1580322"/>
                </a:cubicBezTo>
                <a:cubicBezTo>
                  <a:pt x="1770871" y="1578448"/>
                  <a:pt x="1780046" y="1572105"/>
                  <a:pt x="1790380" y="1570383"/>
                </a:cubicBezTo>
                <a:cubicBezTo>
                  <a:pt x="1819973" y="1565451"/>
                  <a:pt x="1850133" y="1564687"/>
                  <a:pt x="1879832" y="1560444"/>
                </a:cubicBezTo>
                <a:cubicBezTo>
                  <a:pt x="1921811" y="1554447"/>
                  <a:pt x="1924658" y="1552128"/>
                  <a:pt x="1959345" y="1540566"/>
                </a:cubicBezTo>
                <a:cubicBezTo>
                  <a:pt x="1972597" y="1527314"/>
                  <a:pt x="1983508" y="1511205"/>
                  <a:pt x="1999102" y="1500809"/>
                </a:cubicBezTo>
                <a:cubicBezTo>
                  <a:pt x="2009041" y="1494183"/>
                  <a:pt x="2019850" y="1488705"/>
                  <a:pt x="2028919" y="1480931"/>
                </a:cubicBezTo>
                <a:cubicBezTo>
                  <a:pt x="2081647" y="1435735"/>
                  <a:pt x="2056319" y="1450621"/>
                  <a:pt x="2098493" y="1401418"/>
                </a:cubicBezTo>
                <a:cubicBezTo>
                  <a:pt x="2181564" y="1304500"/>
                  <a:pt x="2070919" y="1448118"/>
                  <a:pt x="2158128" y="1331844"/>
                </a:cubicBezTo>
                <a:cubicBezTo>
                  <a:pt x="2181437" y="1261915"/>
                  <a:pt x="2151100" y="1348243"/>
                  <a:pt x="2187945" y="1262270"/>
                </a:cubicBezTo>
                <a:cubicBezTo>
                  <a:pt x="2196499" y="1242309"/>
                  <a:pt x="2202780" y="1212868"/>
                  <a:pt x="2207823" y="1192696"/>
                </a:cubicBezTo>
                <a:cubicBezTo>
                  <a:pt x="2204510" y="1129748"/>
                  <a:pt x="2206401" y="1066309"/>
                  <a:pt x="2197884" y="1003852"/>
                </a:cubicBezTo>
                <a:cubicBezTo>
                  <a:pt x="2196270" y="992016"/>
                  <a:pt x="2182949" y="984910"/>
                  <a:pt x="2178006" y="974035"/>
                </a:cubicBezTo>
                <a:cubicBezTo>
                  <a:pt x="2123186" y="853431"/>
                  <a:pt x="2176401" y="932137"/>
                  <a:pt x="2118371" y="854766"/>
                </a:cubicBezTo>
                <a:cubicBezTo>
                  <a:pt x="2105873" y="817271"/>
                  <a:pt x="2102851" y="799488"/>
                  <a:pt x="2068676" y="765313"/>
                </a:cubicBezTo>
                <a:lnTo>
                  <a:pt x="2018980" y="715618"/>
                </a:lnTo>
                <a:cubicBezTo>
                  <a:pt x="2012354" y="702366"/>
                  <a:pt x="2008484" y="687328"/>
                  <a:pt x="1999102" y="675861"/>
                </a:cubicBezTo>
                <a:cubicBezTo>
                  <a:pt x="1978333" y="650477"/>
                  <a:pt x="1952719" y="629478"/>
                  <a:pt x="1929528" y="606287"/>
                </a:cubicBezTo>
                <a:cubicBezTo>
                  <a:pt x="1919589" y="596348"/>
                  <a:pt x="1908144" y="587715"/>
                  <a:pt x="1899710" y="576470"/>
                </a:cubicBezTo>
                <a:cubicBezTo>
                  <a:pt x="1879832" y="549966"/>
                  <a:pt x="1866580" y="516835"/>
                  <a:pt x="1840076" y="496957"/>
                </a:cubicBezTo>
                <a:cubicBezTo>
                  <a:pt x="1789295" y="458871"/>
                  <a:pt x="1754223" y="435495"/>
                  <a:pt x="1710867" y="377687"/>
                </a:cubicBezTo>
                <a:cubicBezTo>
                  <a:pt x="1599205" y="228804"/>
                  <a:pt x="1755057" y="432702"/>
                  <a:pt x="1651232" y="308113"/>
                </a:cubicBezTo>
                <a:cubicBezTo>
                  <a:pt x="1643585" y="298936"/>
                  <a:pt x="1640682" y="285758"/>
                  <a:pt x="1631354" y="278296"/>
                </a:cubicBezTo>
                <a:cubicBezTo>
                  <a:pt x="1623173" y="271751"/>
                  <a:pt x="1611475" y="271670"/>
                  <a:pt x="1601536" y="268357"/>
                </a:cubicBezTo>
                <a:cubicBezTo>
                  <a:pt x="1581658" y="255105"/>
                  <a:pt x="1564567" y="236155"/>
                  <a:pt x="1541902" y="228600"/>
                </a:cubicBezTo>
                <a:lnTo>
                  <a:pt x="1482267" y="208722"/>
                </a:lnTo>
                <a:cubicBezTo>
                  <a:pt x="1472328" y="205409"/>
                  <a:pt x="1462784" y="200505"/>
                  <a:pt x="1452450" y="198783"/>
                </a:cubicBezTo>
                <a:cubicBezTo>
                  <a:pt x="1409296" y="191591"/>
                  <a:pt x="1384792" y="188165"/>
                  <a:pt x="1343119" y="178905"/>
                </a:cubicBezTo>
                <a:cubicBezTo>
                  <a:pt x="1329784" y="175942"/>
                  <a:pt x="1316447" y="172891"/>
                  <a:pt x="1303363" y="168966"/>
                </a:cubicBezTo>
                <a:cubicBezTo>
                  <a:pt x="1283293" y="162945"/>
                  <a:pt x="1264056" y="154169"/>
                  <a:pt x="1243728" y="149087"/>
                </a:cubicBezTo>
                <a:cubicBezTo>
                  <a:pt x="1230989" y="145902"/>
                  <a:pt x="1188414" y="136339"/>
                  <a:pt x="1174154" y="129209"/>
                </a:cubicBezTo>
                <a:cubicBezTo>
                  <a:pt x="1163470" y="123867"/>
                  <a:pt x="1155252" y="114183"/>
                  <a:pt x="1144336" y="109331"/>
                </a:cubicBezTo>
                <a:cubicBezTo>
                  <a:pt x="1125189" y="100821"/>
                  <a:pt x="1104580" y="96078"/>
                  <a:pt x="1084702" y="89452"/>
                </a:cubicBezTo>
                <a:lnTo>
                  <a:pt x="1054884" y="79513"/>
                </a:lnTo>
                <a:cubicBezTo>
                  <a:pt x="1044945" y="76200"/>
                  <a:pt x="1035401" y="71296"/>
                  <a:pt x="1025067" y="69574"/>
                </a:cubicBezTo>
                <a:lnTo>
                  <a:pt x="965432" y="59635"/>
                </a:lnTo>
                <a:cubicBezTo>
                  <a:pt x="903279" y="38917"/>
                  <a:pt x="957123" y="54551"/>
                  <a:pt x="846163" y="39757"/>
                </a:cubicBezTo>
                <a:cubicBezTo>
                  <a:pt x="826187" y="37094"/>
                  <a:pt x="806478" y="32668"/>
                  <a:pt x="786528" y="29818"/>
                </a:cubicBezTo>
                <a:cubicBezTo>
                  <a:pt x="730189" y="21770"/>
                  <a:pt x="707948" y="22597"/>
                  <a:pt x="657319" y="9939"/>
                </a:cubicBezTo>
                <a:cubicBezTo>
                  <a:pt x="647155" y="7398"/>
                  <a:pt x="637441" y="3313"/>
                  <a:pt x="627502" y="0"/>
                </a:cubicBezTo>
                <a:cubicBezTo>
                  <a:pt x="567867" y="3313"/>
                  <a:pt x="508055" y="4276"/>
                  <a:pt x="448597" y="9939"/>
                </a:cubicBezTo>
                <a:cubicBezTo>
                  <a:pt x="438167" y="10932"/>
                  <a:pt x="428944" y="17338"/>
                  <a:pt x="418780" y="19879"/>
                </a:cubicBezTo>
                <a:cubicBezTo>
                  <a:pt x="402391" y="23976"/>
                  <a:pt x="385382" y="25373"/>
                  <a:pt x="369084" y="29818"/>
                </a:cubicBezTo>
                <a:cubicBezTo>
                  <a:pt x="348869" y="35331"/>
                  <a:pt x="329778" y="44614"/>
                  <a:pt x="309450" y="49696"/>
                </a:cubicBezTo>
                <a:cubicBezTo>
                  <a:pt x="296198" y="53009"/>
                  <a:pt x="282777" y="55710"/>
                  <a:pt x="269693" y="59635"/>
                </a:cubicBezTo>
                <a:cubicBezTo>
                  <a:pt x="249623" y="65656"/>
                  <a:pt x="230605" y="75404"/>
                  <a:pt x="210058" y="79513"/>
                </a:cubicBezTo>
                <a:cubicBezTo>
                  <a:pt x="193493" y="82826"/>
                  <a:pt x="176661" y="85007"/>
                  <a:pt x="160363" y="89452"/>
                </a:cubicBezTo>
                <a:cubicBezTo>
                  <a:pt x="140148" y="94965"/>
                  <a:pt x="121056" y="104249"/>
                  <a:pt x="100728" y="109331"/>
                </a:cubicBezTo>
                <a:lnTo>
                  <a:pt x="60971" y="119270"/>
                </a:lnTo>
                <a:cubicBezTo>
                  <a:pt x="32816" y="203736"/>
                  <a:pt x="72083" y="100750"/>
                  <a:pt x="31154" y="168966"/>
                </a:cubicBezTo>
                <a:cubicBezTo>
                  <a:pt x="25764" y="177950"/>
                  <a:pt x="-6947" y="165653"/>
                  <a:pt x="1336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ASZ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45"/>
          <p:cNvSpPr/>
          <p:nvPr/>
        </p:nvSpPr>
        <p:spPr>
          <a:xfrm>
            <a:off x="4573850" y="2379913"/>
            <a:ext cx="1572927" cy="1195639"/>
          </a:xfrm>
          <a:custGeom>
            <a:avLst/>
            <a:gdLst>
              <a:gd name="connsiteX0" fmla="*/ 2056 w 2079334"/>
              <a:gd name="connsiteY0" fmla="*/ 255 h 1580577"/>
              <a:gd name="connsiteX1" fmla="*/ 31874 w 2079334"/>
              <a:gd name="connsiteY1" fmla="*/ 79768 h 1580577"/>
              <a:gd name="connsiteX2" fmla="*/ 51752 w 2079334"/>
              <a:gd name="connsiteY2" fmla="*/ 139403 h 1580577"/>
              <a:gd name="connsiteX3" fmla="*/ 71630 w 2079334"/>
              <a:gd name="connsiteY3" fmla="*/ 169220 h 1580577"/>
              <a:gd name="connsiteX4" fmla="*/ 91508 w 2079334"/>
              <a:gd name="connsiteY4" fmla="*/ 228855 h 1580577"/>
              <a:gd name="connsiteX5" fmla="*/ 101448 w 2079334"/>
              <a:gd name="connsiteY5" fmla="*/ 258672 h 1580577"/>
              <a:gd name="connsiteX6" fmla="*/ 111387 w 2079334"/>
              <a:gd name="connsiteY6" fmla="*/ 288490 h 1580577"/>
              <a:gd name="connsiteX7" fmla="*/ 131265 w 2079334"/>
              <a:gd name="connsiteY7" fmla="*/ 318307 h 1580577"/>
              <a:gd name="connsiteX8" fmla="*/ 131265 w 2079334"/>
              <a:gd name="connsiteY8" fmla="*/ 636359 h 1580577"/>
              <a:gd name="connsiteX9" fmla="*/ 121326 w 2079334"/>
              <a:gd name="connsiteY9" fmla="*/ 676116 h 1580577"/>
              <a:gd name="connsiteX10" fmla="*/ 111387 w 2079334"/>
              <a:gd name="connsiteY10" fmla="*/ 735750 h 1580577"/>
              <a:gd name="connsiteX11" fmla="*/ 121326 w 2079334"/>
              <a:gd name="connsiteY11" fmla="*/ 1212829 h 1580577"/>
              <a:gd name="connsiteX12" fmla="*/ 151143 w 2079334"/>
              <a:gd name="connsiteY12" fmla="*/ 1272463 h 1580577"/>
              <a:gd name="connsiteX13" fmla="*/ 171021 w 2079334"/>
              <a:gd name="connsiteY13" fmla="*/ 1292342 h 1580577"/>
              <a:gd name="connsiteX14" fmla="*/ 210778 w 2079334"/>
              <a:gd name="connsiteY14" fmla="*/ 1351977 h 1580577"/>
              <a:gd name="connsiteX15" fmla="*/ 310169 w 2079334"/>
              <a:gd name="connsiteY15" fmla="*/ 1421550 h 1580577"/>
              <a:gd name="connsiteX16" fmla="*/ 330048 w 2079334"/>
              <a:gd name="connsiteY16" fmla="*/ 1441429 h 1580577"/>
              <a:gd name="connsiteX17" fmla="*/ 399621 w 2079334"/>
              <a:gd name="connsiteY17" fmla="*/ 1481185 h 1580577"/>
              <a:gd name="connsiteX18" fmla="*/ 419500 w 2079334"/>
              <a:gd name="connsiteY18" fmla="*/ 1501063 h 1580577"/>
              <a:gd name="connsiteX19" fmla="*/ 449317 w 2079334"/>
              <a:gd name="connsiteY19" fmla="*/ 1511003 h 1580577"/>
              <a:gd name="connsiteX20" fmla="*/ 508952 w 2079334"/>
              <a:gd name="connsiteY20" fmla="*/ 1550759 h 1580577"/>
              <a:gd name="connsiteX21" fmla="*/ 618282 w 2079334"/>
              <a:gd name="connsiteY21" fmla="*/ 1580577 h 1580577"/>
              <a:gd name="connsiteX22" fmla="*/ 906517 w 2079334"/>
              <a:gd name="connsiteY22" fmla="*/ 1570637 h 1580577"/>
              <a:gd name="connsiteX23" fmla="*/ 1075482 w 2079334"/>
              <a:gd name="connsiteY23" fmla="*/ 1540820 h 1580577"/>
              <a:gd name="connsiteX24" fmla="*/ 1174874 w 2079334"/>
              <a:gd name="connsiteY24" fmla="*/ 1530881 h 1580577"/>
              <a:gd name="connsiteX25" fmla="*/ 1264326 w 2079334"/>
              <a:gd name="connsiteY25" fmla="*/ 1501063 h 1580577"/>
              <a:gd name="connsiteX26" fmla="*/ 1294143 w 2079334"/>
              <a:gd name="connsiteY26" fmla="*/ 1491124 h 1580577"/>
              <a:gd name="connsiteX27" fmla="*/ 1373656 w 2079334"/>
              <a:gd name="connsiteY27" fmla="*/ 1471246 h 1580577"/>
              <a:gd name="connsiteX28" fmla="*/ 1403474 w 2079334"/>
              <a:gd name="connsiteY28" fmla="*/ 1451368 h 1580577"/>
              <a:gd name="connsiteX29" fmla="*/ 1443230 w 2079334"/>
              <a:gd name="connsiteY29" fmla="*/ 1441429 h 1580577"/>
              <a:gd name="connsiteX30" fmla="*/ 1473048 w 2079334"/>
              <a:gd name="connsiteY30" fmla="*/ 1431490 h 1580577"/>
              <a:gd name="connsiteX31" fmla="*/ 1522743 w 2079334"/>
              <a:gd name="connsiteY31" fmla="*/ 1391733 h 1580577"/>
              <a:gd name="connsiteX32" fmla="*/ 1592317 w 2079334"/>
              <a:gd name="connsiteY32" fmla="*/ 1332098 h 1580577"/>
              <a:gd name="connsiteX33" fmla="*/ 1681769 w 2079334"/>
              <a:gd name="connsiteY33" fmla="*/ 1282403 h 1580577"/>
              <a:gd name="connsiteX34" fmla="*/ 1731465 w 2079334"/>
              <a:gd name="connsiteY34" fmla="*/ 1242646 h 1580577"/>
              <a:gd name="connsiteX35" fmla="*/ 1761282 w 2079334"/>
              <a:gd name="connsiteY35" fmla="*/ 1222768 h 1580577"/>
              <a:gd name="connsiteX36" fmla="*/ 1830856 w 2079334"/>
              <a:gd name="connsiteY36" fmla="*/ 1173072 h 1580577"/>
              <a:gd name="connsiteX37" fmla="*/ 1850734 w 2079334"/>
              <a:gd name="connsiteY37" fmla="*/ 1133316 h 1580577"/>
              <a:gd name="connsiteX38" fmla="*/ 1940187 w 2079334"/>
              <a:gd name="connsiteY38" fmla="*/ 1043863 h 1580577"/>
              <a:gd name="connsiteX39" fmla="*/ 1970004 w 2079334"/>
              <a:gd name="connsiteY39" fmla="*/ 1014046 h 1580577"/>
              <a:gd name="connsiteX40" fmla="*/ 2029639 w 2079334"/>
              <a:gd name="connsiteY40" fmla="*/ 944472 h 1580577"/>
              <a:gd name="connsiteX41" fmla="*/ 2039578 w 2079334"/>
              <a:gd name="connsiteY41" fmla="*/ 904716 h 1580577"/>
              <a:gd name="connsiteX42" fmla="*/ 2059456 w 2079334"/>
              <a:gd name="connsiteY42" fmla="*/ 874898 h 1580577"/>
              <a:gd name="connsiteX43" fmla="*/ 2069395 w 2079334"/>
              <a:gd name="connsiteY43" fmla="*/ 805324 h 1580577"/>
              <a:gd name="connsiteX44" fmla="*/ 2079334 w 2079334"/>
              <a:gd name="connsiteY44" fmla="*/ 765568 h 1580577"/>
              <a:gd name="connsiteX45" fmla="*/ 2069395 w 2079334"/>
              <a:gd name="connsiteY45" fmla="*/ 656237 h 1580577"/>
              <a:gd name="connsiteX46" fmla="*/ 2049517 w 2079334"/>
              <a:gd name="connsiteY46" fmla="*/ 606542 h 1580577"/>
              <a:gd name="connsiteX47" fmla="*/ 2019700 w 2079334"/>
              <a:gd name="connsiteY47" fmla="*/ 536968 h 1580577"/>
              <a:gd name="connsiteX48" fmla="*/ 1960065 w 2079334"/>
              <a:gd name="connsiteY48" fmla="*/ 427637 h 1580577"/>
              <a:gd name="connsiteX49" fmla="*/ 1910369 w 2079334"/>
              <a:gd name="connsiteY49" fmla="*/ 377942 h 1580577"/>
              <a:gd name="connsiteX50" fmla="*/ 1850734 w 2079334"/>
              <a:gd name="connsiteY50" fmla="*/ 338185 h 1580577"/>
              <a:gd name="connsiteX51" fmla="*/ 1820917 w 2079334"/>
              <a:gd name="connsiteY51" fmla="*/ 318307 h 1580577"/>
              <a:gd name="connsiteX52" fmla="*/ 1761282 w 2079334"/>
              <a:gd name="connsiteY52" fmla="*/ 278550 h 1580577"/>
              <a:gd name="connsiteX53" fmla="*/ 1731465 w 2079334"/>
              <a:gd name="connsiteY53" fmla="*/ 258672 h 1580577"/>
              <a:gd name="connsiteX54" fmla="*/ 1671830 w 2079334"/>
              <a:gd name="connsiteY54" fmla="*/ 238794 h 1580577"/>
              <a:gd name="connsiteX55" fmla="*/ 1642013 w 2079334"/>
              <a:gd name="connsiteY55" fmla="*/ 228855 h 1580577"/>
              <a:gd name="connsiteX56" fmla="*/ 479134 w 2079334"/>
              <a:gd name="connsiteY56" fmla="*/ 228855 h 1580577"/>
              <a:gd name="connsiteX57" fmla="*/ 409561 w 2079334"/>
              <a:gd name="connsiteY57" fmla="*/ 208977 h 1580577"/>
              <a:gd name="connsiteX58" fmla="*/ 339987 w 2079334"/>
              <a:gd name="connsiteY58" fmla="*/ 199037 h 1580577"/>
              <a:gd name="connsiteX59" fmla="*/ 310169 w 2079334"/>
              <a:gd name="connsiteY59" fmla="*/ 179159 h 1580577"/>
              <a:gd name="connsiteX60" fmla="*/ 250534 w 2079334"/>
              <a:gd name="connsiteY60" fmla="*/ 159281 h 1580577"/>
              <a:gd name="connsiteX61" fmla="*/ 161082 w 2079334"/>
              <a:gd name="connsiteY61" fmla="*/ 119524 h 1580577"/>
              <a:gd name="connsiteX62" fmla="*/ 131265 w 2079334"/>
              <a:gd name="connsiteY62" fmla="*/ 109585 h 1580577"/>
              <a:gd name="connsiteX63" fmla="*/ 101448 w 2079334"/>
              <a:gd name="connsiteY63" fmla="*/ 99646 h 1580577"/>
              <a:gd name="connsiteX64" fmla="*/ 51752 w 2079334"/>
              <a:gd name="connsiteY64" fmla="*/ 59890 h 1580577"/>
              <a:gd name="connsiteX65" fmla="*/ 2056 w 2079334"/>
              <a:gd name="connsiteY65" fmla="*/ 255 h 158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79334" h="1580577">
                <a:moveTo>
                  <a:pt x="2056" y="255"/>
                </a:moveTo>
                <a:cubicBezTo>
                  <a:pt x="-1257" y="3568"/>
                  <a:pt x="-5353" y="-3993"/>
                  <a:pt x="31874" y="79768"/>
                </a:cubicBezTo>
                <a:cubicBezTo>
                  <a:pt x="40384" y="98916"/>
                  <a:pt x="40129" y="121969"/>
                  <a:pt x="51752" y="139403"/>
                </a:cubicBezTo>
                <a:cubicBezTo>
                  <a:pt x="58378" y="149342"/>
                  <a:pt x="66779" y="158304"/>
                  <a:pt x="71630" y="169220"/>
                </a:cubicBezTo>
                <a:cubicBezTo>
                  <a:pt x="80140" y="188368"/>
                  <a:pt x="84882" y="208977"/>
                  <a:pt x="91508" y="228855"/>
                </a:cubicBezTo>
                <a:lnTo>
                  <a:pt x="101448" y="258672"/>
                </a:lnTo>
                <a:cubicBezTo>
                  <a:pt x="104761" y="268611"/>
                  <a:pt x="105575" y="279773"/>
                  <a:pt x="111387" y="288490"/>
                </a:cubicBezTo>
                <a:lnTo>
                  <a:pt x="131265" y="318307"/>
                </a:lnTo>
                <a:cubicBezTo>
                  <a:pt x="162797" y="444434"/>
                  <a:pt x="147947" y="369436"/>
                  <a:pt x="131265" y="636359"/>
                </a:cubicBezTo>
                <a:cubicBezTo>
                  <a:pt x="130413" y="649993"/>
                  <a:pt x="124005" y="662721"/>
                  <a:pt x="121326" y="676116"/>
                </a:cubicBezTo>
                <a:cubicBezTo>
                  <a:pt x="117374" y="695877"/>
                  <a:pt x="114700" y="715872"/>
                  <a:pt x="111387" y="735750"/>
                </a:cubicBezTo>
                <a:cubicBezTo>
                  <a:pt x="114700" y="894776"/>
                  <a:pt x="115093" y="1053890"/>
                  <a:pt x="121326" y="1212829"/>
                </a:cubicBezTo>
                <a:cubicBezTo>
                  <a:pt x="122084" y="1232147"/>
                  <a:pt x="140229" y="1258820"/>
                  <a:pt x="151143" y="1272463"/>
                </a:cubicBezTo>
                <a:cubicBezTo>
                  <a:pt x="156997" y="1279780"/>
                  <a:pt x="165399" y="1284845"/>
                  <a:pt x="171021" y="1292342"/>
                </a:cubicBezTo>
                <a:cubicBezTo>
                  <a:pt x="185355" y="1311455"/>
                  <a:pt x="190900" y="1338725"/>
                  <a:pt x="210778" y="1351977"/>
                </a:cubicBezTo>
                <a:cubicBezTo>
                  <a:pt x="241747" y="1372623"/>
                  <a:pt x="280733" y="1397020"/>
                  <a:pt x="310169" y="1421550"/>
                </a:cubicBezTo>
                <a:cubicBezTo>
                  <a:pt x="317368" y="1427549"/>
                  <a:pt x="322730" y="1435575"/>
                  <a:pt x="330048" y="1441429"/>
                </a:cubicBezTo>
                <a:cubicBezTo>
                  <a:pt x="380875" y="1482091"/>
                  <a:pt x="338412" y="1440380"/>
                  <a:pt x="399621" y="1481185"/>
                </a:cubicBezTo>
                <a:cubicBezTo>
                  <a:pt x="407418" y="1486383"/>
                  <a:pt x="411465" y="1496242"/>
                  <a:pt x="419500" y="1501063"/>
                </a:cubicBezTo>
                <a:cubicBezTo>
                  <a:pt x="428484" y="1506453"/>
                  <a:pt x="440159" y="1505915"/>
                  <a:pt x="449317" y="1511003"/>
                </a:cubicBezTo>
                <a:cubicBezTo>
                  <a:pt x="470201" y="1522605"/>
                  <a:pt x="486287" y="1543204"/>
                  <a:pt x="508952" y="1550759"/>
                </a:cubicBezTo>
                <a:cubicBezTo>
                  <a:pt x="584613" y="1575979"/>
                  <a:pt x="548040" y="1566527"/>
                  <a:pt x="618282" y="1580577"/>
                </a:cubicBezTo>
                <a:cubicBezTo>
                  <a:pt x="714360" y="1577264"/>
                  <a:pt x="810530" y="1575970"/>
                  <a:pt x="906517" y="1570637"/>
                </a:cubicBezTo>
                <a:cubicBezTo>
                  <a:pt x="998082" y="1565550"/>
                  <a:pt x="969641" y="1551404"/>
                  <a:pt x="1075482" y="1540820"/>
                </a:cubicBezTo>
                <a:lnTo>
                  <a:pt x="1174874" y="1530881"/>
                </a:lnTo>
                <a:lnTo>
                  <a:pt x="1264326" y="1501063"/>
                </a:lnTo>
                <a:cubicBezTo>
                  <a:pt x="1274265" y="1497750"/>
                  <a:pt x="1283870" y="1493179"/>
                  <a:pt x="1294143" y="1491124"/>
                </a:cubicBezTo>
                <a:cubicBezTo>
                  <a:pt x="1313046" y="1487343"/>
                  <a:pt x="1353280" y="1481434"/>
                  <a:pt x="1373656" y="1471246"/>
                </a:cubicBezTo>
                <a:cubicBezTo>
                  <a:pt x="1384340" y="1465904"/>
                  <a:pt x="1392494" y="1456073"/>
                  <a:pt x="1403474" y="1451368"/>
                </a:cubicBezTo>
                <a:cubicBezTo>
                  <a:pt x="1416029" y="1445987"/>
                  <a:pt x="1430096" y="1445182"/>
                  <a:pt x="1443230" y="1441429"/>
                </a:cubicBezTo>
                <a:cubicBezTo>
                  <a:pt x="1453304" y="1438551"/>
                  <a:pt x="1463109" y="1434803"/>
                  <a:pt x="1473048" y="1431490"/>
                </a:cubicBezTo>
                <a:cubicBezTo>
                  <a:pt x="1540696" y="1363839"/>
                  <a:pt x="1435002" y="1466938"/>
                  <a:pt x="1522743" y="1391733"/>
                </a:cubicBezTo>
                <a:cubicBezTo>
                  <a:pt x="1571291" y="1350121"/>
                  <a:pt x="1546687" y="1358173"/>
                  <a:pt x="1592317" y="1332098"/>
                </a:cubicBezTo>
                <a:cubicBezTo>
                  <a:pt x="1643822" y="1302666"/>
                  <a:pt x="1626580" y="1321036"/>
                  <a:pt x="1681769" y="1282403"/>
                </a:cubicBezTo>
                <a:cubicBezTo>
                  <a:pt x="1699148" y="1270238"/>
                  <a:pt x="1714494" y="1255374"/>
                  <a:pt x="1731465" y="1242646"/>
                </a:cubicBezTo>
                <a:cubicBezTo>
                  <a:pt x="1741021" y="1235479"/>
                  <a:pt x="1751562" y="1229711"/>
                  <a:pt x="1761282" y="1222768"/>
                </a:cubicBezTo>
                <a:cubicBezTo>
                  <a:pt x="1847579" y="1161127"/>
                  <a:pt x="1760587" y="1219918"/>
                  <a:pt x="1830856" y="1173072"/>
                </a:cubicBezTo>
                <a:cubicBezTo>
                  <a:pt x="1837482" y="1159820"/>
                  <a:pt x="1841638" y="1145011"/>
                  <a:pt x="1850734" y="1133316"/>
                </a:cubicBezTo>
                <a:lnTo>
                  <a:pt x="1940187" y="1043863"/>
                </a:lnTo>
                <a:cubicBezTo>
                  <a:pt x="1950126" y="1033924"/>
                  <a:pt x="1961570" y="1025291"/>
                  <a:pt x="1970004" y="1014046"/>
                </a:cubicBezTo>
                <a:cubicBezTo>
                  <a:pt x="2008255" y="963045"/>
                  <a:pt x="1988108" y="986003"/>
                  <a:pt x="2029639" y="944472"/>
                </a:cubicBezTo>
                <a:cubicBezTo>
                  <a:pt x="2032952" y="931220"/>
                  <a:pt x="2034197" y="917271"/>
                  <a:pt x="2039578" y="904716"/>
                </a:cubicBezTo>
                <a:cubicBezTo>
                  <a:pt x="2044283" y="893736"/>
                  <a:pt x="2056024" y="886340"/>
                  <a:pt x="2059456" y="874898"/>
                </a:cubicBezTo>
                <a:cubicBezTo>
                  <a:pt x="2066188" y="852459"/>
                  <a:pt x="2065204" y="828373"/>
                  <a:pt x="2069395" y="805324"/>
                </a:cubicBezTo>
                <a:cubicBezTo>
                  <a:pt x="2071839" y="791884"/>
                  <a:pt x="2076021" y="778820"/>
                  <a:pt x="2079334" y="765568"/>
                </a:cubicBezTo>
                <a:cubicBezTo>
                  <a:pt x="2076021" y="729124"/>
                  <a:pt x="2076139" y="692204"/>
                  <a:pt x="2069395" y="656237"/>
                </a:cubicBezTo>
                <a:cubicBezTo>
                  <a:pt x="2066107" y="638702"/>
                  <a:pt x="2055159" y="623468"/>
                  <a:pt x="2049517" y="606542"/>
                </a:cubicBezTo>
                <a:cubicBezTo>
                  <a:pt x="2016708" y="508115"/>
                  <a:pt x="2064620" y="619321"/>
                  <a:pt x="2019700" y="536968"/>
                </a:cubicBezTo>
                <a:cubicBezTo>
                  <a:pt x="2010319" y="519769"/>
                  <a:pt x="1981981" y="452684"/>
                  <a:pt x="1960065" y="427637"/>
                </a:cubicBezTo>
                <a:cubicBezTo>
                  <a:pt x="1944638" y="410007"/>
                  <a:pt x="1929861" y="390937"/>
                  <a:pt x="1910369" y="377942"/>
                </a:cubicBezTo>
                <a:lnTo>
                  <a:pt x="1850734" y="338185"/>
                </a:lnTo>
                <a:cubicBezTo>
                  <a:pt x="1840795" y="331559"/>
                  <a:pt x="1829364" y="326754"/>
                  <a:pt x="1820917" y="318307"/>
                </a:cubicBezTo>
                <a:cubicBezTo>
                  <a:pt x="1764395" y="261785"/>
                  <a:pt x="1818818" y="307318"/>
                  <a:pt x="1761282" y="278550"/>
                </a:cubicBezTo>
                <a:cubicBezTo>
                  <a:pt x="1750598" y="273208"/>
                  <a:pt x="1742381" y="263523"/>
                  <a:pt x="1731465" y="258672"/>
                </a:cubicBezTo>
                <a:cubicBezTo>
                  <a:pt x="1712317" y="250162"/>
                  <a:pt x="1691708" y="245420"/>
                  <a:pt x="1671830" y="238794"/>
                </a:cubicBezTo>
                <a:lnTo>
                  <a:pt x="1642013" y="228855"/>
                </a:lnTo>
                <a:cubicBezTo>
                  <a:pt x="1107387" y="237619"/>
                  <a:pt x="1001696" y="246273"/>
                  <a:pt x="479134" y="228855"/>
                </a:cubicBezTo>
                <a:cubicBezTo>
                  <a:pt x="449493" y="227867"/>
                  <a:pt x="436783" y="214422"/>
                  <a:pt x="409561" y="208977"/>
                </a:cubicBezTo>
                <a:cubicBezTo>
                  <a:pt x="386589" y="204382"/>
                  <a:pt x="363178" y="202350"/>
                  <a:pt x="339987" y="199037"/>
                </a:cubicBezTo>
                <a:cubicBezTo>
                  <a:pt x="330048" y="192411"/>
                  <a:pt x="321085" y="184010"/>
                  <a:pt x="310169" y="179159"/>
                </a:cubicBezTo>
                <a:cubicBezTo>
                  <a:pt x="291021" y="170649"/>
                  <a:pt x="250534" y="159281"/>
                  <a:pt x="250534" y="159281"/>
                </a:cubicBezTo>
                <a:cubicBezTo>
                  <a:pt x="203283" y="127780"/>
                  <a:pt x="232048" y="143180"/>
                  <a:pt x="161082" y="119524"/>
                </a:cubicBezTo>
                <a:lnTo>
                  <a:pt x="131265" y="109585"/>
                </a:lnTo>
                <a:lnTo>
                  <a:pt x="101448" y="99646"/>
                </a:lnTo>
                <a:cubicBezTo>
                  <a:pt x="53441" y="51641"/>
                  <a:pt x="114455" y="110053"/>
                  <a:pt x="51752" y="59890"/>
                </a:cubicBezTo>
                <a:cubicBezTo>
                  <a:pt x="9891" y="26401"/>
                  <a:pt x="5369" y="-3058"/>
                  <a:pt x="2056" y="255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43"/>
          <p:cNvSpPr/>
          <p:nvPr/>
        </p:nvSpPr>
        <p:spPr>
          <a:xfrm>
            <a:off x="3354170" y="2186591"/>
            <a:ext cx="1394932" cy="1308224"/>
          </a:xfrm>
          <a:custGeom>
            <a:avLst/>
            <a:gdLst>
              <a:gd name="connsiteX0" fmla="*/ 0 w 1844033"/>
              <a:gd name="connsiteY0" fmla="*/ 427383 h 1729409"/>
              <a:gd name="connsiteX1" fmla="*/ 19878 w 1844033"/>
              <a:gd name="connsiteY1" fmla="*/ 516835 h 1729409"/>
              <a:gd name="connsiteX2" fmla="*/ 29817 w 1844033"/>
              <a:gd name="connsiteY2" fmla="*/ 546653 h 1729409"/>
              <a:gd name="connsiteX3" fmla="*/ 49696 w 1844033"/>
              <a:gd name="connsiteY3" fmla="*/ 586409 h 1729409"/>
              <a:gd name="connsiteX4" fmla="*/ 59635 w 1844033"/>
              <a:gd name="connsiteY4" fmla="*/ 616227 h 1729409"/>
              <a:gd name="connsiteX5" fmla="*/ 79513 w 1844033"/>
              <a:gd name="connsiteY5" fmla="*/ 646044 h 1729409"/>
              <a:gd name="connsiteX6" fmla="*/ 99391 w 1844033"/>
              <a:gd name="connsiteY6" fmla="*/ 705679 h 1729409"/>
              <a:gd name="connsiteX7" fmla="*/ 109330 w 1844033"/>
              <a:gd name="connsiteY7" fmla="*/ 735496 h 1729409"/>
              <a:gd name="connsiteX8" fmla="*/ 119270 w 1844033"/>
              <a:gd name="connsiteY8" fmla="*/ 765314 h 1729409"/>
              <a:gd name="connsiteX9" fmla="*/ 109330 w 1844033"/>
              <a:gd name="connsiteY9" fmla="*/ 884583 h 1729409"/>
              <a:gd name="connsiteX10" fmla="*/ 99391 w 1844033"/>
              <a:gd name="connsiteY10" fmla="*/ 934279 h 1729409"/>
              <a:gd name="connsiteX11" fmla="*/ 119270 w 1844033"/>
              <a:gd name="connsiteY11" fmla="*/ 1172818 h 1729409"/>
              <a:gd name="connsiteX12" fmla="*/ 139148 w 1844033"/>
              <a:gd name="connsiteY12" fmla="*/ 1272209 h 1729409"/>
              <a:gd name="connsiteX13" fmla="*/ 149087 w 1844033"/>
              <a:gd name="connsiteY13" fmla="*/ 1341783 h 1729409"/>
              <a:gd name="connsiteX14" fmla="*/ 208722 w 1844033"/>
              <a:gd name="connsiteY14" fmla="*/ 1411357 h 1729409"/>
              <a:gd name="connsiteX15" fmla="*/ 248478 w 1844033"/>
              <a:gd name="connsiteY15" fmla="*/ 1461053 h 1729409"/>
              <a:gd name="connsiteX16" fmla="*/ 308113 w 1844033"/>
              <a:gd name="connsiteY16" fmla="*/ 1500809 h 1729409"/>
              <a:gd name="connsiteX17" fmla="*/ 337930 w 1844033"/>
              <a:gd name="connsiteY17" fmla="*/ 1530627 h 1729409"/>
              <a:gd name="connsiteX18" fmla="*/ 407504 w 1844033"/>
              <a:gd name="connsiteY18" fmla="*/ 1570383 h 1729409"/>
              <a:gd name="connsiteX19" fmla="*/ 467139 w 1844033"/>
              <a:gd name="connsiteY19" fmla="*/ 1600200 h 1729409"/>
              <a:gd name="connsiteX20" fmla="*/ 536713 w 1844033"/>
              <a:gd name="connsiteY20" fmla="*/ 1639957 h 1729409"/>
              <a:gd name="connsiteX21" fmla="*/ 616226 w 1844033"/>
              <a:gd name="connsiteY21" fmla="*/ 1659835 h 1729409"/>
              <a:gd name="connsiteX22" fmla="*/ 646043 w 1844033"/>
              <a:gd name="connsiteY22" fmla="*/ 1679714 h 1729409"/>
              <a:gd name="connsiteX23" fmla="*/ 785191 w 1844033"/>
              <a:gd name="connsiteY23" fmla="*/ 1719470 h 1729409"/>
              <a:gd name="connsiteX24" fmla="*/ 815009 w 1844033"/>
              <a:gd name="connsiteY24" fmla="*/ 1729409 h 1729409"/>
              <a:gd name="connsiteX25" fmla="*/ 1152939 w 1844033"/>
              <a:gd name="connsiteY25" fmla="*/ 1719470 h 1729409"/>
              <a:gd name="connsiteX26" fmla="*/ 1212574 w 1844033"/>
              <a:gd name="connsiteY26" fmla="*/ 1699592 h 1729409"/>
              <a:gd name="connsiteX27" fmla="*/ 1311965 w 1844033"/>
              <a:gd name="connsiteY27" fmla="*/ 1689653 h 1729409"/>
              <a:gd name="connsiteX28" fmla="*/ 1371600 w 1844033"/>
              <a:gd name="connsiteY28" fmla="*/ 1669774 h 1729409"/>
              <a:gd name="connsiteX29" fmla="*/ 1411356 w 1844033"/>
              <a:gd name="connsiteY29" fmla="*/ 1659835 h 1729409"/>
              <a:gd name="connsiteX30" fmla="*/ 1451113 w 1844033"/>
              <a:gd name="connsiteY30" fmla="*/ 1639957 h 1729409"/>
              <a:gd name="connsiteX31" fmla="*/ 1480930 w 1844033"/>
              <a:gd name="connsiteY31" fmla="*/ 1630018 h 1729409"/>
              <a:gd name="connsiteX32" fmla="*/ 1540565 w 1844033"/>
              <a:gd name="connsiteY32" fmla="*/ 1580322 h 1729409"/>
              <a:gd name="connsiteX33" fmla="*/ 1580322 w 1844033"/>
              <a:gd name="connsiteY33" fmla="*/ 1550505 h 1729409"/>
              <a:gd name="connsiteX34" fmla="*/ 1600200 w 1844033"/>
              <a:gd name="connsiteY34" fmla="*/ 1510748 h 1729409"/>
              <a:gd name="connsiteX35" fmla="*/ 1630017 w 1844033"/>
              <a:gd name="connsiteY35" fmla="*/ 1480931 h 1729409"/>
              <a:gd name="connsiteX36" fmla="*/ 1679713 w 1844033"/>
              <a:gd name="connsiteY36" fmla="*/ 1411357 h 1729409"/>
              <a:gd name="connsiteX37" fmla="*/ 1709530 w 1844033"/>
              <a:gd name="connsiteY37" fmla="*/ 1331844 h 1729409"/>
              <a:gd name="connsiteX38" fmla="*/ 1749287 w 1844033"/>
              <a:gd name="connsiteY38" fmla="*/ 1282148 h 1729409"/>
              <a:gd name="connsiteX39" fmla="*/ 1769165 w 1844033"/>
              <a:gd name="connsiteY39" fmla="*/ 1252331 h 1729409"/>
              <a:gd name="connsiteX40" fmla="*/ 1779104 w 1844033"/>
              <a:gd name="connsiteY40" fmla="*/ 1212574 h 1729409"/>
              <a:gd name="connsiteX41" fmla="*/ 1789043 w 1844033"/>
              <a:gd name="connsiteY41" fmla="*/ 1182757 h 1729409"/>
              <a:gd name="connsiteX42" fmla="*/ 1808922 w 1844033"/>
              <a:gd name="connsiteY42" fmla="*/ 1073427 h 1729409"/>
              <a:gd name="connsiteX43" fmla="*/ 1828800 w 1844033"/>
              <a:gd name="connsiteY43" fmla="*/ 983974 h 1729409"/>
              <a:gd name="connsiteX44" fmla="*/ 1828800 w 1844033"/>
              <a:gd name="connsiteY44" fmla="*/ 626166 h 1729409"/>
              <a:gd name="connsiteX45" fmla="*/ 1789043 w 1844033"/>
              <a:gd name="connsiteY45" fmla="*/ 546653 h 1729409"/>
              <a:gd name="connsiteX46" fmla="*/ 1779104 w 1844033"/>
              <a:gd name="connsiteY46" fmla="*/ 516835 h 1729409"/>
              <a:gd name="connsiteX47" fmla="*/ 1749287 w 1844033"/>
              <a:gd name="connsiteY47" fmla="*/ 496957 h 1729409"/>
              <a:gd name="connsiteX48" fmla="*/ 1729409 w 1844033"/>
              <a:gd name="connsiteY48" fmla="*/ 467140 h 1729409"/>
              <a:gd name="connsiteX49" fmla="*/ 1689652 w 1844033"/>
              <a:gd name="connsiteY49" fmla="*/ 417444 h 1729409"/>
              <a:gd name="connsiteX50" fmla="*/ 1659835 w 1844033"/>
              <a:gd name="connsiteY50" fmla="*/ 367748 h 1729409"/>
              <a:gd name="connsiteX51" fmla="*/ 1639956 w 1844033"/>
              <a:gd name="connsiteY51" fmla="*/ 308114 h 1729409"/>
              <a:gd name="connsiteX52" fmla="*/ 1630017 w 1844033"/>
              <a:gd name="connsiteY52" fmla="*/ 278296 h 1729409"/>
              <a:gd name="connsiteX53" fmla="*/ 1610139 w 1844033"/>
              <a:gd name="connsiteY53" fmla="*/ 248479 h 1729409"/>
              <a:gd name="connsiteX54" fmla="*/ 1600200 w 1844033"/>
              <a:gd name="connsiteY54" fmla="*/ 218661 h 1729409"/>
              <a:gd name="connsiteX55" fmla="*/ 1580322 w 1844033"/>
              <a:gd name="connsiteY55" fmla="*/ 89453 h 1729409"/>
              <a:gd name="connsiteX56" fmla="*/ 1570383 w 1844033"/>
              <a:gd name="connsiteY56" fmla="*/ 49696 h 1729409"/>
              <a:gd name="connsiteX57" fmla="*/ 1530626 w 1844033"/>
              <a:gd name="connsiteY57" fmla="*/ 0 h 1729409"/>
              <a:gd name="connsiteX58" fmla="*/ 1371600 w 1844033"/>
              <a:gd name="connsiteY58" fmla="*/ 9940 h 1729409"/>
              <a:gd name="connsiteX59" fmla="*/ 1341783 w 1844033"/>
              <a:gd name="connsiteY59" fmla="*/ 29818 h 1729409"/>
              <a:gd name="connsiteX60" fmla="*/ 1311965 w 1844033"/>
              <a:gd name="connsiteY60" fmla="*/ 39757 h 1729409"/>
              <a:gd name="connsiteX61" fmla="*/ 1212574 w 1844033"/>
              <a:gd name="connsiteY61" fmla="*/ 99392 h 1729409"/>
              <a:gd name="connsiteX62" fmla="*/ 1182756 w 1844033"/>
              <a:gd name="connsiteY62" fmla="*/ 119270 h 1729409"/>
              <a:gd name="connsiteX63" fmla="*/ 1123122 w 1844033"/>
              <a:gd name="connsiteY63" fmla="*/ 139148 h 1729409"/>
              <a:gd name="connsiteX64" fmla="*/ 1093304 w 1844033"/>
              <a:gd name="connsiteY64" fmla="*/ 159027 h 1729409"/>
              <a:gd name="connsiteX65" fmla="*/ 1023730 w 1844033"/>
              <a:gd name="connsiteY65" fmla="*/ 178905 h 1729409"/>
              <a:gd name="connsiteX66" fmla="*/ 904461 w 1844033"/>
              <a:gd name="connsiteY66" fmla="*/ 208722 h 1729409"/>
              <a:gd name="connsiteX67" fmla="*/ 874643 w 1844033"/>
              <a:gd name="connsiteY67" fmla="*/ 218661 h 1729409"/>
              <a:gd name="connsiteX68" fmla="*/ 795130 w 1844033"/>
              <a:gd name="connsiteY68" fmla="*/ 238540 h 1729409"/>
              <a:gd name="connsiteX69" fmla="*/ 755374 w 1844033"/>
              <a:gd name="connsiteY69" fmla="*/ 258418 h 1729409"/>
              <a:gd name="connsiteX70" fmla="*/ 685800 w 1844033"/>
              <a:gd name="connsiteY70" fmla="*/ 268357 h 1729409"/>
              <a:gd name="connsiteX71" fmla="*/ 427383 w 1844033"/>
              <a:gd name="connsiteY71" fmla="*/ 268357 h 1729409"/>
              <a:gd name="connsiteX72" fmla="*/ 318052 w 1844033"/>
              <a:gd name="connsiteY72" fmla="*/ 248479 h 1729409"/>
              <a:gd name="connsiteX73" fmla="*/ 288235 w 1844033"/>
              <a:gd name="connsiteY73" fmla="*/ 238540 h 1729409"/>
              <a:gd name="connsiteX74" fmla="*/ 238539 w 1844033"/>
              <a:gd name="connsiteY74" fmla="*/ 228600 h 1729409"/>
              <a:gd name="connsiteX75" fmla="*/ 198783 w 1844033"/>
              <a:gd name="connsiteY75" fmla="*/ 238540 h 1729409"/>
              <a:gd name="connsiteX76" fmla="*/ 168965 w 1844033"/>
              <a:gd name="connsiteY76" fmla="*/ 288235 h 1729409"/>
              <a:gd name="connsiteX77" fmla="*/ 149087 w 1844033"/>
              <a:gd name="connsiteY77" fmla="*/ 308114 h 1729409"/>
              <a:gd name="connsiteX78" fmla="*/ 129209 w 1844033"/>
              <a:gd name="connsiteY78" fmla="*/ 367748 h 1729409"/>
              <a:gd name="connsiteX79" fmla="*/ 119270 w 1844033"/>
              <a:gd name="connsiteY79" fmla="*/ 397566 h 1729409"/>
              <a:gd name="connsiteX80" fmla="*/ 99391 w 1844033"/>
              <a:gd name="connsiteY80" fmla="*/ 417444 h 1729409"/>
              <a:gd name="connsiteX81" fmla="*/ 59635 w 1844033"/>
              <a:gd name="connsiteY81" fmla="*/ 467140 h 1729409"/>
              <a:gd name="connsiteX82" fmla="*/ 49696 w 1844033"/>
              <a:gd name="connsiteY82" fmla="*/ 636105 h 1729409"/>
              <a:gd name="connsiteX83" fmla="*/ 59635 w 1844033"/>
              <a:gd name="connsiteY83" fmla="*/ 874644 h 1729409"/>
              <a:gd name="connsiteX84" fmla="*/ 79513 w 1844033"/>
              <a:gd name="connsiteY84" fmla="*/ 904461 h 1729409"/>
              <a:gd name="connsiteX85" fmla="*/ 99391 w 1844033"/>
              <a:gd name="connsiteY85" fmla="*/ 924340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844033" h="1729409">
                <a:moveTo>
                  <a:pt x="0" y="427383"/>
                </a:moveTo>
                <a:cubicBezTo>
                  <a:pt x="6832" y="461545"/>
                  <a:pt x="10520" y="484081"/>
                  <a:pt x="19878" y="516835"/>
                </a:cubicBezTo>
                <a:cubicBezTo>
                  <a:pt x="22756" y="526909"/>
                  <a:pt x="25690" y="537023"/>
                  <a:pt x="29817" y="546653"/>
                </a:cubicBezTo>
                <a:cubicBezTo>
                  <a:pt x="35654" y="560271"/>
                  <a:pt x="43859" y="572791"/>
                  <a:pt x="49696" y="586409"/>
                </a:cubicBezTo>
                <a:cubicBezTo>
                  <a:pt x="53823" y="596039"/>
                  <a:pt x="54950" y="606856"/>
                  <a:pt x="59635" y="616227"/>
                </a:cubicBezTo>
                <a:cubicBezTo>
                  <a:pt x="64977" y="626911"/>
                  <a:pt x="74662" y="635128"/>
                  <a:pt x="79513" y="646044"/>
                </a:cubicBezTo>
                <a:cubicBezTo>
                  <a:pt x="88023" y="665192"/>
                  <a:pt x="92765" y="685801"/>
                  <a:pt x="99391" y="705679"/>
                </a:cubicBezTo>
                <a:lnTo>
                  <a:pt x="109330" y="735496"/>
                </a:lnTo>
                <a:lnTo>
                  <a:pt x="119270" y="765314"/>
                </a:lnTo>
                <a:cubicBezTo>
                  <a:pt x="115957" y="805070"/>
                  <a:pt x="113991" y="844962"/>
                  <a:pt x="109330" y="884583"/>
                </a:cubicBezTo>
                <a:cubicBezTo>
                  <a:pt x="107356" y="901361"/>
                  <a:pt x="99391" y="917386"/>
                  <a:pt x="99391" y="934279"/>
                </a:cubicBezTo>
                <a:cubicBezTo>
                  <a:pt x="99391" y="1158270"/>
                  <a:pt x="99869" y="1056413"/>
                  <a:pt x="119270" y="1172818"/>
                </a:cubicBezTo>
                <a:cubicBezTo>
                  <a:pt x="134499" y="1264188"/>
                  <a:pt x="120098" y="1215058"/>
                  <a:pt x="139148" y="1272209"/>
                </a:cubicBezTo>
                <a:cubicBezTo>
                  <a:pt x="142461" y="1295400"/>
                  <a:pt x="142355" y="1319344"/>
                  <a:pt x="149087" y="1341783"/>
                </a:cubicBezTo>
                <a:cubicBezTo>
                  <a:pt x="157466" y="1369713"/>
                  <a:pt x="194871" y="1390581"/>
                  <a:pt x="208722" y="1411357"/>
                </a:cubicBezTo>
                <a:cubicBezTo>
                  <a:pt x="221760" y="1430915"/>
                  <a:pt x="229597" y="1446892"/>
                  <a:pt x="248478" y="1461053"/>
                </a:cubicBezTo>
                <a:cubicBezTo>
                  <a:pt x="267590" y="1475387"/>
                  <a:pt x="291220" y="1483915"/>
                  <a:pt x="308113" y="1500809"/>
                </a:cubicBezTo>
                <a:cubicBezTo>
                  <a:pt x="318052" y="1510748"/>
                  <a:pt x="327132" y="1521628"/>
                  <a:pt x="337930" y="1530627"/>
                </a:cubicBezTo>
                <a:cubicBezTo>
                  <a:pt x="364342" y="1552637"/>
                  <a:pt x="376578" y="1552712"/>
                  <a:pt x="407504" y="1570383"/>
                </a:cubicBezTo>
                <a:cubicBezTo>
                  <a:pt x="461451" y="1601210"/>
                  <a:pt x="412472" y="1581978"/>
                  <a:pt x="467139" y="1600200"/>
                </a:cubicBezTo>
                <a:cubicBezTo>
                  <a:pt x="488954" y="1614744"/>
                  <a:pt x="511488" y="1631549"/>
                  <a:pt x="536713" y="1639957"/>
                </a:cubicBezTo>
                <a:cubicBezTo>
                  <a:pt x="562631" y="1648596"/>
                  <a:pt x="616226" y="1659835"/>
                  <a:pt x="616226" y="1659835"/>
                </a:cubicBezTo>
                <a:cubicBezTo>
                  <a:pt x="626165" y="1666461"/>
                  <a:pt x="635127" y="1674862"/>
                  <a:pt x="646043" y="1679714"/>
                </a:cubicBezTo>
                <a:cubicBezTo>
                  <a:pt x="703464" y="1705235"/>
                  <a:pt x="722030" y="1698417"/>
                  <a:pt x="785191" y="1719470"/>
                </a:cubicBezTo>
                <a:lnTo>
                  <a:pt x="815009" y="1729409"/>
                </a:lnTo>
                <a:cubicBezTo>
                  <a:pt x="927652" y="1726096"/>
                  <a:pt x="1040563" y="1727898"/>
                  <a:pt x="1152939" y="1719470"/>
                </a:cubicBezTo>
                <a:cubicBezTo>
                  <a:pt x="1173834" y="1717903"/>
                  <a:pt x="1191724" y="1701677"/>
                  <a:pt x="1212574" y="1699592"/>
                </a:cubicBezTo>
                <a:lnTo>
                  <a:pt x="1311965" y="1689653"/>
                </a:lnTo>
                <a:cubicBezTo>
                  <a:pt x="1331843" y="1683027"/>
                  <a:pt x="1351272" y="1674856"/>
                  <a:pt x="1371600" y="1669774"/>
                </a:cubicBezTo>
                <a:cubicBezTo>
                  <a:pt x="1384852" y="1666461"/>
                  <a:pt x="1398566" y="1664631"/>
                  <a:pt x="1411356" y="1659835"/>
                </a:cubicBezTo>
                <a:cubicBezTo>
                  <a:pt x="1425229" y="1654633"/>
                  <a:pt x="1437494" y="1645793"/>
                  <a:pt x="1451113" y="1639957"/>
                </a:cubicBezTo>
                <a:cubicBezTo>
                  <a:pt x="1460743" y="1635830"/>
                  <a:pt x="1471559" y="1634703"/>
                  <a:pt x="1480930" y="1630018"/>
                </a:cubicBezTo>
                <a:cubicBezTo>
                  <a:pt x="1516082" y="1612442"/>
                  <a:pt x="1509786" y="1606704"/>
                  <a:pt x="1540565" y="1580322"/>
                </a:cubicBezTo>
                <a:cubicBezTo>
                  <a:pt x="1553142" y="1569541"/>
                  <a:pt x="1567070" y="1560444"/>
                  <a:pt x="1580322" y="1550505"/>
                </a:cubicBezTo>
                <a:cubicBezTo>
                  <a:pt x="1586948" y="1537253"/>
                  <a:pt x="1591588" y="1522805"/>
                  <a:pt x="1600200" y="1510748"/>
                </a:cubicBezTo>
                <a:cubicBezTo>
                  <a:pt x="1608370" y="1499310"/>
                  <a:pt x="1620870" y="1491603"/>
                  <a:pt x="1630017" y="1480931"/>
                </a:cubicBezTo>
                <a:cubicBezTo>
                  <a:pt x="1639160" y="1470265"/>
                  <a:pt x="1670723" y="1427089"/>
                  <a:pt x="1679713" y="1411357"/>
                </a:cubicBezTo>
                <a:cubicBezTo>
                  <a:pt x="1736507" y="1311966"/>
                  <a:pt x="1667595" y="1429689"/>
                  <a:pt x="1709530" y="1331844"/>
                </a:cubicBezTo>
                <a:cubicBezTo>
                  <a:pt x="1723647" y="1298904"/>
                  <a:pt x="1729560" y="1306807"/>
                  <a:pt x="1749287" y="1282148"/>
                </a:cubicBezTo>
                <a:cubicBezTo>
                  <a:pt x="1756749" y="1272820"/>
                  <a:pt x="1762539" y="1262270"/>
                  <a:pt x="1769165" y="1252331"/>
                </a:cubicBezTo>
                <a:cubicBezTo>
                  <a:pt x="1772478" y="1239079"/>
                  <a:pt x="1775351" y="1225709"/>
                  <a:pt x="1779104" y="1212574"/>
                </a:cubicBezTo>
                <a:cubicBezTo>
                  <a:pt x="1781982" y="1202500"/>
                  <a:pt x="1786502" y="1192921"/>
                  <a:pt x="1789043" y="1182757"/>
                </a:cubicBezTo>
                <a:cubicBezTo>
                  <a:pt x="1797230" y="1150011"/>
                  <a:pt x="1803012" y="1105933"/>
                  <a:pt x="1808922" y="1073427"/>
                </a:cubicBezTo>
                <a:cubicBezTo>
                  <a:pt x="1817334" y="1027159"/>
                  <a:pt x="1818165" y="1026517"/>
                  <a:pt x="1828800" y="983974"/>
                </a:cubicBezTo>
                <a:cubicBezTo>
                  <a:pt x="1843995" y="847219"/>
                  <a:pt x="1853661" y="800194"/>
                  <a:pt x="1828800" y="626166"/>
                </a:cubicBezTo>
                <a:cubicBezTo>
                  <a:pt x="1824609" y="596831"/>
                  <a:pt x="1798413" y="574765"/>
                  <a:pt x="1789043" y="546653"/>
                </a:cubicBezTo>
                <a:cubicBezTo>
                  <a:pt x="1785730" y="536714"/>
                  <a:pt x="1785649" y="525016"/>
                  <a:pt x="1779104" y="516835"/>
                </a:cubicBezTo>
                <a:cubicBezTo>
                  <a:pt x="1771642" y="507507"/>
                  <a:pt x="1759226" y="503583"/>
                  <a:pt x="1749287" y="496957"/>
                </a:cubicBezTo>
                <a:cubicBezTo>
                  <a:pt x="1742661" y="487018"/>
                  <a:pt x="1736871" y="476468"/>
                  <a:pt x="1729409" y="467140"/>
                </a:cubicBezTo>
                <a:cubicBezTo>
                  <a:pt x="1704757" y="436325"/>
                  <a:pt x="1710046" y="458232"/>
                  <a:pt x="1689652" y="417444"/>
                </a:cubicBezTo>
                <a:cubicBezTo>
                  <a:pt x="1663847" y="365833"/>
                  <a:pt x="1698662" y="406577"/>
                  <a:pt x="1659835" y="367748"/>
                </a:cubicBezTo>
                <a:lnTo>
                  <a:pt x="1639956" y="308114"/>
                </a:lnTo>
                <a:cubicBezTo>
                  <a:pt x="1636643" y="298175"/>
                  <a:pt x="1635829" y="287013"/>
                  <a:pt x="1630017" y="278296"/>
                </a:cubicBezTo>
                <a:lnTo>
                  <a:pt x="1610139" y="248479"/>
                </a:lnTo>
                <a:cubicBezTo>
                  <a:pt x="1606826" y="238540"/>
                  <a:pt x="1602074" y="228969"/>
                  <a:pt x="1600200" y="218661"/>
                </a:cubicBezTo>
                <a:cubicBezTo>
                  <a:pt x="1570079" y="52990"/>
                  <a:pt x="1606939" y="209229"/>
                  <a:pt x="1580322" y="89453"/>
                </a:cubicBezTo>
                <a:cubicBezTo>
                  <a:pt x="1577359" y="76118"/>
                  <a:pt x="1575764" y="62252"/>
                  <a:pt x="1570383" y="49696"/>
                </a:cubicBezTo>
                <a:cubicBezTo>
                  <a:pt x="1560981" y="27758"/>
                  <a:pt x="1546654" y="16029"/>
                  <a:pt x="1530626" y="0"/>
                </a:cubicBezTo>
                <a:cubicBezTo>
                  <a:pt x="1477617" y="3313"/>
                  <a:pt x="1424062" y="1656"/>
                  <a:pt x="1371600" y="9940"/>
                </a:cubicBezTo>
                <a:cubicBezTo>
                  <a:pt x="1359801" y="11803"/>
                  <a:pt x="1352467" y="24476"/>
                  <a:pt x="1341783" y="29818"/>
                </a:cubicBezTo>
                <a:cubicBezTo>
                  <a:pt x="1332412" y="34503"/>
                  <a:pt x="1321904" y="36444"/>
                  <a:pt x="1311965" y="39757"/>
                </a:cubicBezTo>
                <a:cubicBezTo>
                  <a:pt x="1166100" y="137001"/>
                  <a:pt x="1319530" y="38275"/>
                  <a:pt x="1212574" y="99392"/>
                </a:cubicBezTo>
                <a:cubicBezTo>
                  <a:pt x="1202202" y="105319"/>
                  <a:pt x="1193672" y="114419"/>
                  <a:pt x="1182756" y="119270"/>
                </a:cubicBezTo>
                <a:cubicBezTo>
                  <a:pt x="1163609" y="127780"/>
                  <a:pt x="1123122" y="139148"/>
                  <a:pt x="1123122" y="139148"/>
                </a:cubicBezTo>
                <a:cubicBezTo>
                  <a:pt x="1113183" y="145774"/>
                  <a:pt x="1103988" y="153685"/>
                  <a:pt x="1093304" y="159027"/>
                </a:cubicBezTo>
                <a:cubicBezTo>
                  <a:pt x="1076603" y="167378"/>
                  <a:pt x="1039653" y="174128"/>
                  <a:pt x="1023730" y="178905"/>
                </a:cubicBezTo>
                <a:cubicBezTo>
                  <a:pt x="851590" y="230547"/>
                  <a:pt x="1074583" y="170918"/>
                  <a:pt x="904461" y="208722"/>
                </a:cubicBezTo>
                <a:cubicBezTo>
                  <a:pt x="894234" y="210995"/>
                  <a:pt x="884751" y="215904"/>
                  <a:pt x="874643" y="218661"/>
                </a:cubicBezTo>
                <a:cubicBezTo>
                  <a:pt x="848286" y="225849"/>
                  <a:pt x="819566" y="226322"/>
                  <a:pt x="795130" y="238540"/>
                </a:cubicBezTo>
                <a:cubicBezTo>
                  <a:pt x="781878" y="245166"/>
                  <a:pt x="769668" y="254520"/>
                  <a:pt x="755374" y="258418"/>
                </a:cubicBezTo>
                <a:cubicBezTo>
                  <a:pt x="732773" y="264582"/>
                  <a:pt x="708991" y="265044"/>
                  <a:pt x="685800" y="268357"/>
                </a:cubicBezTo>
                <a:cubicBezTo>
                  <a:pt x="585529" y="301781"/>
                  <a:pt x="652591" y="283371"/>
                  <a:pt x="427383" y="268357"/>
                </a:cubicBezTo>
                <a:cubicBezTo>
                  <a:pt x="390662" y="265909"/>
                  <a:pt x="353494" y="258605"/>
                  <a:pt x="318052" y="248479"/>
                </a:cubicBezTo>
                <a:cubicBezTo>
                  <a:pt x="307978" y="245601"/>
                  <a:pt x="298399" y="241081"/>
                  <a:pt x="288235" y="238540"/>
                </a:cubicBezTo>
                <a:cubicBezTo>
                  <a:pt x="271846" y="234443"/>
                  <a:pt x="255104" y="231913"/>
                  <a:pt x="238539" y="228600"/>
                </a:cubicBezTo>
                <a:cubicBezTo>
                  <a:pt x="225287" y="231913"/>
                  <a:pt x="211001" y="232431"/>
                  <a:pt x="198783" y="238540"/>
                </a:cubicBezTo>
                <a:cubicBezTo>
                  <a:pt x="170000" y="252932"/>
                  <a:pt x="183539" y="263944"/>
                  <a:pt x="168965" y="288235"/>
                </a:cubicBezTo>
                <a:cubicBezTo>
                  <a:pt x="164144" y="296270"/>
                  <a:pt x="155713" y="301488"/>
                  <a:pt x="149087" y="308114"/>
                </a:cubicBezTo>
                <a:lnTo>
                  <a:pt x="129209" y="367748"/>
                </a:lnTo>
                <a:cubicBezTo>
                  <a:pt x="125896" y="377687"/>
                  <a:pt x="126679" y="390158"/>
                  <a:pt x="119270" y="397566"/>
                </a:cubicBezTo>
                <a:cubicBezTo>
                  <a:pt x="112644" y="404192"/>
                  <a:pt x="105245" y="410127"/>
                  <a:pt x="99391" y="417444"/>
                </a:cubicBezTo>
                <a:cubicBezTo>
                  <a:pt x="49228" y="480147"/>
                  <a:pt x="107640" y="419133"/>
                  <a:pt x="59635" y="467140"/>
                </a:cubicBezTo>
                <a:cubicBezTo>
                  <a:pt x="28183" y="561490"/>
                  <a:pt x="37859" y="505907"/>
                  <a:pt x="49696" y="636105"/>
                </a:cubicBezTo>
                <a:cubicBezTo>
                  <a:pt x="53009" y="715618"/>
                  <a:pt x="50847" y="795549"/>
                  <a:pt x="59635" y="874644"/>
                </a:cubicBezTo>
                <a:cubicBezTo>
                  <a:pt x="60954" y="886516"/>
                  <a:pt x="72051" y="895133"/>
                  <a:pt x="79513" y="904461"/>
                </a:cubicBezTo>
                <a:cubicBezTo>
                  <a:pt x="85367" y="911778"/>
                  <a:pt x="99391" y="924340"/>
                  <a:pt x="99391" y="924340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SZE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41"/>
          <p:cNvSpPr/>
          <p:nvPr/>
        </p:nvSpPr>
        <p:spPr>
          <a:xfrm>
            <a:off x="1633765" y="1985004"/>
            <a:ext cx="1893150" cy="1308224"/>
          </a:xfrm>
          <a:custGeom>
            <a:avLst/>
            <a:gdLst>
              <a:gd name="connsiteX0" fmla="*/ 196775 w 2502653"/>
              <a:gd name="connsiteY0" fmla="*/ 308113 h 1729409"/>
              <a:gd name="connsiteX1" fmla="*/ 7931 w 2502653"/>
              <a:gd name="connsiteY1" fmla="*/ 168965 h 1729409"/>
              <a:gd name="connsiteX2" fmla="*/ 17871 w 2502653"/>
              <a:gd name="connsiteY2" fmla="*/ 89452 h 1729409"/>
              <a:gd name="connsiteX3" fmla="*/ 107323 w 2502653"/>
              <a:gd name="connsiteY3" fmla="*/ 39757 h 1729409"/>
              <a:gd name="connsiteX4" fmla="*/ 137140 w 2502653"/>
              <a:gd name="connsiteY4" fmla="*/ 49696 h 1729409"/>
              <a:gd name="connsiteX5" fmla="*/ 206714 w 2502653"/>
              <a:gd name="connsiteY5" fmla="*/ 139148 h 1729409"/>
              <a:gd name="connsiteX6" fmla="*/ 226592 w 2502653"/>
              <a:gd name="connsiteY6" fmla="*/ 168965 h 1729409"/>
              <a:gd name="connsiteX7" fmla="*/ 276288 w 2502653"/>
              <a:gd name="connsiteY7" fmla="*/ 218661 h 1729409"/>
              <a:gd name="connsiteX8" fmla="*/ 335923 w 2502653"/>
              <a:gd name="connsiteY8" fmla="*/ 238539 h 1729409"/>
              <a:gd name="connsiteX9" fmla="*/ 365740 w 2502653"/>
              <a:gd name="connsiteY9" fmla="*/ 248478 h 1729409"/>
              <a:gd name="connsiteX10" fmla="*/ 405497 w 2502653"/>
              <a:gd name="connsiteY10" fmla="*/ 258417 h 1729409"/>
              <a:gd name="connsiteX11" fmla="*/ 465131 w 2502653"/>
              <a:gd name="connsiteY11" fmla="*/ 278296 h 1729409"/>
              <a:gd name="connsiteX12" fmla="*/ 673853 w 2502653"/>
              <a:gd name="connsiteY12" fmla="*/ 248478 h 1729409"/>
              <a:gd name="connsiteX13" fmla="*/ 703671 w 2502653"/>
              <a:gd name="connsiteY13" fmla="*/ 228600 h 1729409"/>
              <a:gd name="connsiteX14" fmla="*/ 773244 w 2502653"/>
              <a:gd name="connsiteY14" fmla="*/ 149087 h 1729409"/>
              <a:gd name="connsiteX15" fmla="*/ 793123 w 2502653"/>
              <a:gd name="connsiteY15" fmla="*/ 89452 h 1729409"/>
              <a:gd name="connsiteX16" fmla="*/ 803062 w 2502653"/>
              <a:gd name="connsiteY16" fmla="*/ 9939 h 1729409"/>
              <a:gd name="connsiteX17" fmla="*/ 832879 w 2502653"/>
              <a:gd name="connsiteY17" fmla="*/ 0 h 1729409"/>
              <a:gd name="connsiteX18" fmla="*/ 922331 w 2502653"/>
              <a:gd name="connsiteY18" fmla="*/ 9939 h 1729409"/>
              <a:gd name="connsiteX19" fmla="*/ 972027 w 2502653"/>
              <a:gd name="connsiteY19" fmla="*/ 49696 h 1729409"/>
              <a:gd name="connsiteX20" fmla="*/ 1031662 w 2502653"/>
              <a:gd name="connsiteY20" fmla="*/ 69574 h 1729409"/>
              <a:gd name="connsiteX21" fmla="*/ 1140992 w 2502653"/>
              <a:gd name="connsiteY21" fmla="*/ 109331 h 1729409"/>
              <a:gd name="connsiteX22" fmla="*/ 1180749 w 2502653"/>
              <a:gd name="connsiteY22" fmla="*/ 119270 h 1729409"/>
              <a:gd name="connsiteX23" fmla="*/ 1240384 w 2502653"/>
              <a:gd name="connsiteY23" fmla="*/ 139148 h 1729409"/>
              <a:gd name="connsiteX24" fmla="*/ 1329836 w 2502653"/>
              <a:gd name="connsiteY24" fmla="*/ 159026 h 1729409"/>
              <a:gd name="connsiteX25" fmla="*/ 1409349 w 2502653"/>
              <a:gd name="connsiteY25" fmla="*/ 198783 h 1729409"/>
              <a:gd name="connsiteX26" fmla="*/ 1468984 w 2502653"/>
              <a:gd name="connsiteY26" fmla="*/ 218661 h 1729409"/>
              <a:gd name="connsiteX27" fmla="*/ 1498801 w 2502653"/>
              <a:gd name="connsiteY27" fmla="*/ 228600 h 1729409"/>
              <a:gd name="connsiteX28" fmla="*/ 1558436 w 2502653"/>
              <a:gd name="connsiteY28" fmla="*/ 268357 h 1729409"/>
              <a:gd name="connsiteX29" fmla="*/ 1618071 w 2502653"/>
              <a:gd name="connsiteY29" fmla="*/ 288235 h 1729409"/>
              <a:gd name="connsiteX30" fmla="*/ 1647888 w 2502653"/>
              <a:gd name="connsiteY30" fmla="*/ 298174 h 1729409"/>
              <a:gd name="connsiteX31" fmla="*/ 1707523 w 2502653"/>
              <a:gd name="connsiteY31" fmla="*/ 327991 h 1729409"/>
              <a:gd name="connsiteX32" fmla="*/ 1757218 w 2502653"/>
              <a:gd name="connsiteY32" fmla="*/ 367748 h 1729409"/>
              <a:gd name="connsiteX33" fmla="*/ 1836731 w 2502653"/>
              <a:gd name="connsiteY33" fmla="*/ 407504 h 1729409"/>
              <a:gd name="connsiteX34" fmla="*/ 1886427 w 2502653"/>
              <a:gd name="connsiteY34" fmla="*/ 437322 h 1729409"/>
              <a:gd name="connsiteX35" fmla="*/ 1946062 w 2502653"/>
              <a:gd name="connsiteY35" fmla="*/ 467139 h 1729409"/>
              <a:gd name="connsiteX36" fmla="*/ 2035514 w 2502653"/>
              <a:gd name="connsiteY36" fmla="*/ 496957 h 1729409"/>
              <a:gd name="connsiteX37" fmla="*/ 2065331 w 2502653"/>
              <a:gd name="connsiteY37" fmla="*/ 506896 h 1729409"/>
              <a:gd name="connsiteX38" fmla="*/ 2144844 w 2502653"/>
              <a:gd name="connsiteY38" fmla="*/ 526774 h 1729409"/>
              <a:gd name="connsiteX39" fmla="*/ 2244236 w 2502653"/>
              <a:gd name="connsiteY39" fmla="*/ 556591 h 1729409"/>
              <a:gd name="connsiteX40" fmla="*/ 2264114 w 2502653"/>
              <a:gd name="connsiteY40" fmla="*/ 576470 h 1729409"/>
              <a:gd name="connsiteX41" fmla="*/ 2323749 w 2502653"/>
              <a:gd name="connsiteY41" fmla="*/ 596348 h 1729409"/>
              <a:gd name="connsiteX42" fmla="*/ 2333688 w 2502653"/>
              <a:gd name="connsiteY42" fmla="*/ 626165 h 1729409"/>
              <a:gd name="connsiteX43" fmla="*/ 2353566 w 2502653"/>
              <a:gd name="connsiteY43" fmla="*/ 646044 h 1729409"/>
              <a:gd name="connsiteX44" fmla="*/ 2373444 w 2502653"/>
              <a:gd name="connsiteY44" fmla="*/ 675861 h 1729409"/>
              <a:gd name="connsiteX45" fmla="*/ 2403262 w 2502653"/>
              <a:gd name="connsiteY45" fmla="*/ 725557 h 1729409"/>
              <a:gd name="connsiteX46" fmla="*/ 2413201 w 2502653"/>
              <a:gd name="connsiteY46" fmla="*/ 775252 h 1729409"/>
              <a:gd name="connsiteX47" fmla="*/ 2433079 w 2502653"/>
              <a:gd name="connsiteY47" fmla="*/ 805070 h 1729409"/>
              <a:gd name="connsiteX48" fmla="*/ 2443018 w 2502653"/>
              <a:gd name="connsiteY48" fmla="*/ 864704 h 1729409"/>
              <a:gd name="connsiteX49" fmla="*/ 2462897 w 2502653"/>
              <a:gd name="connsiteY49" fmla="*/ 924339 h 1729409"/>
              <a:gd name="connsiteX50" fmla="*/ 2492714 w 2502653"/>
              <a:gd name="connsiteY50" fmla="*/ 1023731 h 1729409"/>
              <a:gd name="connsiteX51" fmla="*/ 2502653 w 2502653"/>
              <a:gd name="connsiteY51" fmla="*/ 1053548 h 1729409"/>
              <a:gd name="connsiteX52" fmla="*/ 2492714 w 2502653"/>
              <a:gd name="connsiteY52" fmla="*/ 1192696 h 1729409"/>
              <a:gd name="connsiteX53" fmla="*/ 2472836 w 2502653"/>
              <a:gd name="connsiteY53" fmla="*/ 1222513 h 1729409"/>
              <a:gd name="connsiteX54" fmla="*/ 2423140 w 2502653"/>
              <a:gd name="connsiteY54" fmla="*/ 1292087 h 1729409"/>
              <a:gd name="connsiteX55" fmla="*/ 2333688 w 2502653"/>
              <a:gd name="connsiteY55" fmla="*/ 1391478 h 1729409"/>
              <a:gd name="connsiteX56" fmla="*/ 2313810 w 2502653"/>
              <a:gd name="connsiteY56" fmla="*/ 1411357 h 1729409"/>
              <a:gd name="connsiteX57" fmla="*/ 2283992 w 2502653"/>
              <a:gd name="connsiteY57" fmla="*/ 1431235 h 1729409"/>
              <a:gd name="connsiteX58" fmla="*/ 2224358 w 2502653"/>
              <a:gd name="connsiteY58" fmla="*/ 1470991 h 1729409"/>
              <a:gd name="connsiteX59" fmla="*/ 2144844 w 2502653"/>
              <a:gd name="connsiteY59" fmla="*/ 1530626 h 1729409"/>
              <a:gd name="connsiteX60" fmla="*/ 2105088 w 2502653"/>
              <a:gd name="connsiteY60" fmla="*/ 1560444 h 1729409"/>
              <a:gd name="connsiteX61" fmla="*/ 2075271 w 2502653"/>
              <a:gd name="connsiteY61" fmla="*/ 1570383 h 1729409"/>
              <a:gd name="connsiteX62" fmla="*/ 2005697 w 2502653"/>
              <a:gd name="connsiteY62" fmla="*/ 1610139 h 1729409"/>
              <a:gd name="connsiteX63" fmla="*/ 1936123 w 2502653"/>
              <a:gd name="connsiteY63" fmla="*/ 1630017 h 1729409"/>
              <a:gd name="connsiteX64" fmla="*/ 1866549 w 2502653"/>
              <a:gd name="connsiteY64" fmla="*/ 1669774 h 1729409"/>
              <a:gd name="connsiteX65" fmla="*/ 1826792 w 2502653"/>
              <a:gd name="connsiteY65" fmla="*/ 1689652 h 1729409"/>
              <a:gd name="connsiteX66" fmla="*/ 1777097 w 2502653"/>
              <a:gd name="connsiteY66" fmla="*/ 1699591 h 1729409"/>
              <a:gd name="connsiteX67" fmla="*/ 1717462 w 2502653"/>
              <a:gd name="connsiteY67" fmla="*/ 1719470 h 1729409"/>
              <a:gd name="connsiteX68" fmla="*/ 1687644 w 2502653"/>
              <a:gd name="connsiteY68" fmla="*/ 1729409 h 1729409"/>
              <a:gd name="connsiteX69" fmla="*/ 1280140 w 2502653"/>
              <a:gd name="connsiteY69" fmla="*/ 1719470 h 1729409"/>
              <a:gd name="connsiteX70" fmla="*/ 1180749 w 2502653"/>
              <a:gd name="connsiteY70" fmla="*/ 1679713 h 1729409"/>
              <a:gd name="connsiteX71" fmla="*/ 1071418 w 2502653"/>
              <a:gd name="connsiteY71" fmla="*/ 1639957 h 1729409"/>
              <a:gd name="connsiteX72" fmla="*/ 1001844 w 2502653"/>
              <a:gd name="connsiteY72" fmla="*/ 1600200 h 1729409"/>
              <a:gd name="connsiteX73" fmla="*/ 962088 w 2502653"/>
              <a:gd name="connsiteY73" fmla="*/ 1580322 h 1729409"/>
              <a:gd name="connsiteX74" fmla="*/ 892514 w 2502653"/>
              <a:gd name="connsiteY74" fmla="*/ 1530626 h 1729409"/>
              <a:gd name="connsiteX75" fmla="*/ 852758 w 2502653"/>
              <a:gd name="connsiteY75" fmla="*/ 1510748 h 1729409"/>
              <a:gd name="connsiteX76" fmla="*/ 803062 w 2502653"/>
              <a:gd name="connsiteY76" fmla="*/ 1470991 h 1729409"/>
              <a:gd name="connsiteX77" fmla="*/ 763305 w 2502653"/>
              <a:gd name="connsiteY77" fmla="*/ 1451113 h 1729409"/>
              <a:gd name="connsiteX78" fmla="*/ 673853 w 2502653"/>
              <a:gd name="connsiteY78" fmla="*/ 1381539 h 1729409"/>
              <a:gd name="connsiteX79" fmla="*/ 653975 w 2502653"/>
              <a:gd name="connsiteY79" fmla="*/ 1351722 h 1729409"/>
              <a:gd name="connsiteX80" fmla="*/ 624158 w 2502653"/>
              <a:gd name="connsiteY80" fmla="*/ 1341783 h 1729409"/>
              <a:gd name="connsiteX81" fmla="*/ 614218 w 2502653"/>
              <a:gd name="connsiteY81" fmla="*/ 1311965 h 1729409"/>
              <a:gd name="connsiteX82" fmla="*/ 594340 w 2502653"/>
              <a:gd name="connsiteY82" fmla="*/ 1282148 h 1729409"/>
              <a:gd name="connsiteX83" fmla="*/ 574462 w 2502653"/>
              <a:gd name="connsiteY83" fmla="*/ 1222513 h 1729409"/>
              <a:gd name="connsiteX84" fmla="*/ 564523 w 2502653"/>
              <a:gd name="connsiteY84" fmla="*/ 1003852 h 1729409"/>
              <a:gd name="connsiteX85" fmla="*/ 544644 w 2502653"/>
              <a:gd name="connsiteY85" fmla="*/ 924339 h 1729409"/>
              <a:gd name="connsiteX86" fmla="*/ 524766 w 2502653"/>
              <a:gd name="connsiteY86" fmla="*/ 844826 h 1729409"/>
              <a:gd name="connsiteX87" fmla="*/ 504888 w 2502653"/>
              <a:gd name="connsiteY87" fmla="*/ 815009 h 1729409"/>
              <a:gd name="connsiteX88" fmla="*/ 494949 w 2502653"/>
              <a:gd name="connsiteY88" fmla="*/ 785191 h 1729409"/>
              <a:gd name="connsiteX89" fmla="*/ 455192 w 2502653"/>
              <a:gd name="connsiteY89" fmla="*/ 735496 h 1729409"/>
              <a:gd name="connsiteX90" fmla="*/ 405497 w 2502653"/>
              <a:gd name="connsiteY90" fmla="*/ 646044 h 1729409"/>
              <a:gd name="connsiteX91" fmla="*/ 385618 w 2502653"/>
              <a:gd name="connsiteY91" fmla="*/ 626165 h 1729409"/>
              <a:gd name="connsiteX92" fmla="*/ 345862 w 2502653"/>
              <a:gd name="connsiteY92" fmla="*/ 566531 h 1729409"/>
              <a:gd name="connsiteX93" fmla="*/ 325984 w 2502653"/>
              <a:gd name="connsiteY93" fmla="*/ 546652 h 1729409"/>
              <a:gd name="connsiteX94" fmla="*/ 286227 w 2502653"/>
              <a:gd name="connsiteY94" fmla="*/ 487017 h 1729409"/>
              <a:gd name="connsiteX95" fmla="*/ 256410 w 2502653"/>
              <a:gd name="connsiteY95" fmla="*/ 457200 h 1729409"/>
              <a:gd name="connsiteX96" fmla="*/ 236531 w 2502653"/>
              <a:gd name="connsiteY96" fmla="*/ 427383 h 1729409"/>
              <a:gd name="connsiteX97" fmla="*/ 216653 w 2502653"/>
              <a:gd name="connsiteY97" fmla="*/ 407504 h 1729409"/>
              <a:gd name="connsiteX98" fmla="*/ 176897 w 2502653"/>
              <a:gd name="connsiteY98" fmla="*/ 347870 h 1729409"/>
              <a:gd name="connsiteX99" fmla="*/ 147079 w 2502653"/>
              <a:gd name="connsiteY99" fmla="*/ 298174 h 1729409"/>
              <a:gd name="connsiteX100" fmla="*/ 137140 w 2502653"/>
              <a:gd name="connsiteY100" fmla="*/ 268357 h 1729409"/>
              <a:gd name="connsiteX101" fmla="*/ 67566 w 2502653"/>
              <a:gd name="connsiteY101" fmla="*/ 208722 h 172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02653" h="1729409">
                <a:moveTo>
                  <a:pt x="196775" y="308113"/>
                </a:moveTo>
                <a:cubicBezTo>
                  <a:pt x="133827" y="261730"/>
                  <a:pt x="57444" y="229481"/>
                  <a:pt x="7931" y="168965"/>
                </a:cubicBezTo>
                <a:cubicBezTo>
                  <a:pt x="-8983" y="148292"/>
                  <a:pt x="4412" y="112524"/>
                  <a:pt x="17871" y="89452"/>
                </a:cubicBezTo>
                <a:cubicBezTo>
                  <a:pt x="34370" y="61168"/>
                  <a:pt x="77580" y="49671"/>
                  <a:pt x="107323" y="39757"/>
                </a:cubicBezTo>
                <a:cubicBezTo>
                  <a:pt x="117262" y="43070"/>
                  <a:pt x="128423" y="43885"/>
                  <a:pt x="137140" y="49696"/>
                </a:cubicBezTo>
                <a:cubicBezTo>
                  <a:pt x="165169" y="68382"/>
                  <a:pt x="190915" y="115449"/>
                  <a:pt x="206714" y="139148"/>
                </a:cubicBezTo>
                <a:cubicBezTo>
                  <a:pt x="213340" y="149087"/>
                  <a:pt x="218145" y="160518"/>
                  <a:pt x="226592" y="168965"/>
                </a:cubicBezTo>
                <a:cubicBezTo>
                  <a:pt x="243157" y="185530"/>
                  <a:pt x="254063" y="211253"/>
                  <a:pt x="276288" y="218661"/>
                </a:cubicBezTo>
                <a:lnTo>
                  <a:pt x="335923" y="238539"/>
                </a:lnTo>
                <a:cubicBezTo>
                  <a:pt x="345862" y="241852"/>
                  <a:pt x="355576" y="245937"/>
                  <a:pt x="365740" y="248478"/>
                </a:cubicBezTo>
                <a:cubicBezTo>
                  <a:pt x="378992" y="251791"/>
                  <a:pt x="392413" y="254492"/>
                  <a:pt x="405497" y="258417"/>
                </a:cubicBezTo>
                <a:cubicBezTo>
                  <a:pt x="425567" y="264438"/>
                  <a:pt x="465131" y="278296"/>
                  <a:pt x="465131" y="278296"/>
                </a:cubicBezTo>
                <a:cubicBezTo>
                  <a:pt x="601030" y="270302"/>
                  <a:pt x="596202" y="292850"/>
                  <a:pt x="673853" y="248478"/>
                </a:cubicBezTo>
                <a:cubicBezTo>
                  <a:pt x="684225" y="242551"/>
                  <a:pt x="694681" y="236466"/>
                  <a:pt x="703671" y="228600"/>
                </a:cubicBezTo>
                <a:cubicBezTo>
                  <a:pt x="721361" y="213121"/>
                  <a:pt x="760997" y="176642"/>
                  <a:pt x="773244" y="149087"/>
                </a:cubicBezTo>
                <a:cubicBezTo>
                  <a:pt x="781754" y="129939"/>
                  <a:pt x="793123" y="89452"/>
                  <a:pt x="793123" y="89452"/>
                </a:cubicBezTo>
                <a:cubicBezTo>
                  <a:pt x="796436" y="62948"/>
                  <a:pt x="792214" y="34347"/>
                  <a:pt x="803062" y="9939"/>
                </a:cubicBezTo>
                <a:cubicBezTo>
                  <a:pt x="807317" y="365"/>
                  <a:pt x="822402" y="0"/>
                  <a:pt x="832879" y="0"/>
                </a:cubicBezTo>
                <a:cubicBezTo>
                  <a:pt x="862880" y="0"/>
                  <a:pt x="892514" y="6626"/>
                  <a:pt x="922331" y="9939"/>
                </a:cubicBezTo>
                <a:cubicBezTo>
                  <a:pt x="938851" y="26459"/>
                  <a:pt x="949462" y="39667"/>
                  <a:pt x="972027" y="49696"/>
                </a:cubicBezTo>
                <a:cubicBezTo>
                  <a:pt x="991175" y="58206"/>
                  <a:pt x="1031662" y="69574"/>
                  <a:pt x="1031662" y="69574"/>
                </a:cubicBezTo>
                <a:cubicBezTo>
                  <a:pt x="1084210" y="104606"/>
                  <a:pt x="1049892" y="86556"/>
                  <a:pt x="1140992" y="109331"/>
                </a:cubicBezTo>
                <a:cubicBezTo>
                  <a:pt x="1154244" y="112644"/>
                  <a:pt x="1167790" y="114950"/>
                  <a:pt x="1180749" y="119270"/>
                </a:cubicBezTo>
                <a:cubicBezTo>
                  <a:pt x="1200627" y="125896"/>
                  <a:pt x="1219837" y="135039"/>
                  <a:pt x="1240384" y="139148"/>
                </a:cubicBezTo>
                <a:cubicBezTo>
                  <a:pt x="1303474" y="151766"/>
                  <a:pt x="1273690" y="144990"/>
                  <a:pt x="1329836" y="159026"/>
                </a:cubicBezTo>
                <a:cubicBezTo>
                  <a:pt x="1356340" y="172278"/>
                  <a:pt x="1381237" y="189412"/>
                  <a:pt x="1409349" y="198783"/>
                </a:cubicBezTo>
                <a:lnTo>
                  <a:pt x="1468984" y="218661"/>
                </a:lnTo>
                <a:cubicBezTo>
                  <a:pt x="1478923" y="221974"/>
                  <a:pt x="1490084" y="222789"/>
                  <a:pt x="1498801" y="228600"/>
                </a:cubicBezTo>
                <a:cubicBezTo>
                  <a:pt x="1518679" y="241852"/>
                  <a:pt x="1535771" y="260802"/>
                  <a:pt x="1558436" y="268357"/>
                </a:cubicBezTo>
                <a:lnTo>
                  <a:pt x="1618071" y="288235"/>
                </a:lnTo>
                <a:cubicBezTo>
                  <a:pt x="1628010" y="291548"/>
                  <a:pt x="1639171" y="292363"/>
                  <a:pt x="1647888" y="298174"/>
                </a:cubicBezTo>
                <a:cubicBezTo>
                  <a:pt x="1686422" y="323864"/>
                  <a:pt x="1666373" y="314275"/>
                  <a:pt x="1707523" y="327991"/>
                </a:cubicBezTo>
                <a:cubicBezTo>
                  <a:pt x="1727979" y="348448"/>
                  <a:pt x="1729634" y="352702"/>
                  <a:pt x="1757218" y="367748"/>
                </a:cubicBezTo>
                <a:cubicBezTo>
                  <a:pt x="1783232" y="381938"/>
                  <a:pt x="1815778" y="386551"/>
                  <a:pt x="1836731" y="407504"/>
                </a:cubicBezTo>
                <a:cubicBezTo>
                  <a:pt x="1875559" y="446332"/>
                  <a:pt x="1834817" y="411517"/>
                  <a:pt x="1886427" y="437322"/>
                </a:cubicBezTo>
                <a:cubicBezTo>
                  <a:pt x="1963493" y="475855"/>
                  <a:pt x="1871116" y="442158"/>
                  <a:pt x="1946062" y="467139"/>
                </a:cubicBezTo>
                <a:cubicBezTo>
                  <a:pt x="1997938" y="501723"/>
                  <a:pt x="1955170" y="479102"/>
                  <a:pt x="2035514" y="496957"/>
                </a:cubicBezTo>
                <a:cubicBezTo>
                  <a:pt x="2045741" y="499230"/>
                  <a:pt x="2055224" y="504139"/>
                  <a:pt x="2065331" y="506896"/>
                </a:cubicBezTo>
                <a:cubicBezTo>
                  <a:pt x="2091688" y="514084"/>
                  <a:pt x="2118926" y="518135"/>
                  <a:pt x="2144844" y="526774"/>
                </a:cubicBezTo>
                <a:cubicBezTo>
                  <a:pt x="2217438" y="550972"/>
                  <a:pt x="2184151" y="541570"/>
                  <a:pt x="2244236" y="556591"/>
                </a:cubicBezTo>
                <a:cubicBezTo>
                  <a:pt x="2250862" y="563217"/>
                  <a:pt x="2255733" y="572279"/>
                  <a:pt x="2264114" y="576470"/>
                </a:cubicBezTo>
                <a:cubicBezTo>
                  <a:pt x="2282855" y="585841"/>
                  <a:pt x="2323749" y="596348"/>
                  <a:pt x="2323749" y="596348"/>
                </a:cubicBezTo>
                <a:cubicBezTo>
                  <a:pt x="2327062" y="606287"/>
                  <a:pt x="2328298" y="617181"/>
                  <a:pt x="2333688" y="626165"/>
                </a:cubicBezTo>
                <a:cubicBezTo>
                  <a:pt x="2338509" y="634200"/>
                  <a:pt x="2347712" y="638727"/>
                  <a:pt x="2353566" y="646044"/>
                </a:cubicBezTo>
                <a:cubicBezTo>
                  <a:pt x="2361028" y="655372"/>
                  <a:pt x="2368102" y="665177"/>
                  <a:pt x="2373444" y="675861"/>
                </a:cubicBezTo>
                <a:cubicBezTo>
                  <a:pt x="2399250" y="727471"/>
                  <a:pt x="2364436" y="686729"/>
                  <a:pt x="2403262" y="725557"/>
                </a:cubicBezTo>
                <a:cubicBezTo>
                  <a:pt x="2406575" y="742122"/>
                  <a:pt x="2407270" y="759435"/>
                  <a:pt x="2413201" y="775252"/>
                </a:cubicBezTo>
                <a:cubicBezTo>
                  <a:pt x="2417395" y="786437"/>
                  <a:pt x="2429302" y="793738"/>
                  <a:pt x="2433079" y="805070"/>
                </a:cubicBezTo>
                <a:cubicBezTo>
                  <a:pt x="2439452" y="824188"/>
                  <a:pt x="2438130" y="845154"/>
                  <a:pt x="2443018" y="864704"/>
                </a:cubicBezTo>
                <a:cubicBezTo>
                  <a:pt x="2448100" y="885032"/>
                  <a:pt x="2457815" y="904011"/>
                  <a:pt x="2462897" y="924339"/>
                </a:cubicBezTo>
                <a:cubicBezTo>
                  <a:pt x="2477918" y="984423"/>
                  <a:pt x="2468517" y="951138"/>
                  <a:pt x="2492714" y="1023731"/>
                </a:cubicBezTo>
                <a:lnTo>
                  <a:pt x="2502653" y="1053548"/>
                </a:lnTo>
                <a:cubicBezTo>
                  <a:pt x="2499340" y="1099931"/>
                  <a:pt x="2500795" y="1146903"/>
                  <a:pt x="2492714" y="1192696"/>
                </a:cubicBezTo>
                <a:cubicBezTo>
                  <a:pt x="2490638" y="1204459"/>
                  <a:pt x="2478762" y="1212142"/>
                  <a:pt x="2472836" y="1222513"/>
                </a:cubicBezTo>
                <a:cubicBezTo>
                  <a:pt x="2423321" y="1309165"/>
                  <a:pt x="2485588" y="1219232"/>
                  <a:pt x="2423140" y="1292087"/>
                </a:cubicBezTo>
                <a:cubicBezTo>
                  <a:pt x="2329757" y="1401034"/>
                  <a:pt x="2484287" y="1240879"/>
                  <a:pt x="2333688" y="1391478"/>
                </a:cubicBezTo>
                <a:cubicBezTo>
                  <a:pt x="2327062" y="1398104"/>
                  <a:pt x="2321607" y="1406159"/>
                  <a:pt x="2313810" y="1411357"/>
                </a:cubicBezTo>
                <a:cubicBezTo>
                  <a:pt x="2303871" y="1417983"/>
                  <a:pt x="2293169" y="1423588"/>
                  <a:pt x="2283992" y="1431235"/>
                </a:cubicBezTo>
                <a:cubicBezTo>
                  <a:pt x="2234357" y="1472597"/>
                  <a:pt x="2276759" y="1453524"/>
                  <a:pt x="2224358" y="1470991"/>
                </a:cubicBezTo>
                <a:lnTo>
                  <a:pt x="2144844" y="1530626"/>
                </a:lnTo>
                <a:cubicBezTo>
                  <a:pt x="2131592" y="1540565"/>
                  <a:pt x="2120803" y="1555206"/>
                  <a:pt x="2105088" y="1560444"/>
                </a:cubicBezTo>
                <a:cubicBezTo>
                  <a:pt x="2095149" y="1563757"/>
                  <a:pt x="2084642" y="1565698"/>
                  <a:pt x="2075271" y="1570383"/>
                </a:cubicBezTo>
                <a:cubicBezTo>
                  <a:pt x="1975462" y="1620287"/>
                  <a:pt x="2127658" y="1557871"/>
                  <a:pt x="2005697" y="1610139"/>
                </a:cubicBezTo>
                <a:cubicBezTo>
                  <a:pt x="1985736" y="1618693"/>
                  <a:pt x="1956295" y="1624974"/>
                  <a:pt x="1936123" y="1630017"/>
                </a:cubicBezTo>
                <a:cubicBezTo>
                  <a:pt x="1866655" y="1682118"/>
                  <a:pt x="1925571" y="1644479"/>
                  <a:pt x="1866549" y="1669774"/>
                </a:cubicBezTo>
                <a:cubicBezTo>
                  <a:pt x="1852930" y="1675610"/>
                  <a:pt x="1840848" y="1684967"/>
                  <a:pt x="1826792" y="1689652"/>
                </a:cubicBezTo>
                <a:cubicBezTo>
                  <a:pt x="1810766" y="1694994"/>
                  <a:pt x="1793395" y="1695146"/>
                  <a:pt x="1777097" y="1699591"/>
                </a:cubicBezTo>
                <a:cubicBezTo>
                  <a:pt x="1756882" y="1705104"/>
                  <a:pt x="1737340" y="1712844"/>
                  <a:pt x="1717462" y="1719470"/>
                </a:cubicBezTo>
                <a:lnTo>
                  <a:pt x="1687644" y="1729409"/>
                </a:lnTo>
                <a:cubicBezTo>
                  <a:pt x="1551809" y="1726096"/>
                  <a:pt x="1415739" y="1728125"/>
                  <a:pt x="1280140" y="1719470"/>
                </a:cubicBezTo>
                <a:cubicBezTo>
                  <a:pt x="1240918" y="1716966"/>
                  <a:pt x="1214874" y="1693363"/>
                  <a:pt x="1180749" y="1679713"/>
                </a:cubicBezTo>
                <a:cubicBezTo>
                  <a:pt x="1070592" y="1635650"/>
                  <a:pt x="1169176" y="1683405"/>
                  <a:pt x="1071418" y="1639957"/>
                </a:cubicBezTo>
                <a:cubicBezTo>
                  <a:pt x="1003850" y="1609927"/>
                  <a:pt x="1057799" y="1632174"/>
                  <a:pt x="1001844" y="1600200"/>
                </a:cubicBezTo>
                <a:cubicBezTo>
                  <a:pt x="988980" y="1592849"/>
                  <a:pt x="974652" y="1588175"/>
                  <a:pt x="962088" y="1580322"/>
                </a:cubicBezTo>
                <a:cubicBezTo>
                  <a:pt x="905202" y="1544768"/>
                  <a:pt x="941575" y="1558661"/>
                  <a:pt x="892514" y="1530626"/>
                </a:cubicBezTo>
                <a:cubicBezTo>
                  <a:pt x="879650" y="1523275"/>
                  <a:pt x="865086" y="1518966"/>
                  <a:pt x="852758" y="1510748"/>
                </a:cubicBezTo>
                <a:cubicBezTo>
                  <a:pt x="754806" y="1445448"/>
                  <a:pt x="929431" y="1543203"/>
                  <a:pt x="803062" y="1470991"/>
                </a:cubicBezTo>
                <a:cubicBezTo>
                  <a:pt x="790198" y="1463640"/>
                  <a:pt x="775487" y="1459547"/>
                  <a:pt x="763305" y="1451113"/>
                </a:cubicBezTo>
                <a:cubicBezTo>
                  <a:pt x="732247" y="1429611"/>
                  <a:pt x="694807" y="1412969"/>
                  <a:pt x="673853" y="1381539"/>
                </a:cubicBezTo>
                <a:cubicBezTo>
                  <a:pt x="667227" y="1371600"/>
                  <a:pt x="663303" y="1359184"/>
                  <a:pt x="653975" y="1351722"/>
                </a:cubicBezTo>
                <a:cubicBezTo>
                  <a:pt x="645794" y="1345177"/>
                  <a:pt x="634097" y="1345096"/>
                  <a:pt x="624158" y="1341783"/>
                </a:cubicBezTo>
                <a:cubicBezTo>
                  <a:pt x="620845" y="1331844"/>
                  <a:pt x="618904" y="1321336"/>
                  <a:pt x="614218" y="1311965"/>
                </a:cubicBezTo>
                <a:cubicBezTo>
                  <a:pt x="608876" y="1301281"/>
                  <a:pt x="599191" y="1293064"/>
                  <a:pt x="594340" y="1282148"/>
                </a:cubicBezTo>
                <a:cubicBezTo>
                  <a:pt x="585830" y="1263000"/>
                  <a:pt x="574462" y="1222513"/>
                  <a:pt x="574462" y="1222513"/>
                </a:cubicBezTo>
                <a:cubicBezTo>
                  <a:pt x="571149" y="1149626"/>
                  <a:pt x="569913" y="1076615"/>
                  <a:pt x="564523" y="1003852"/>
                </a:cubicBezTo>
                <a:cubicBezTo>
                  <a:pt x="560667" y="951789"/>
                  <a:pt x="554880" y="965280"/>
                  <a:pt x="544644" y="924339"/>
                </a:cubicBezTo>
                <a:cubicBezTo>
                  <a:pt x="538973" y="901658"/>
                  <a:pt x="536125" y="867545"/>
                  <a:pt x="524766" y="844826"/>
                </a:cubicBezTo>
                <a:cubicBezTo>
                  <a:pt x="519424" y="834142"/>
                  <a:pt x="511514" y="824948"/>
                  <a:pt x="504888" y="815009"/>
                </a:cubicBezTo>
                <a:cubicBezTo>
                  <a:pt x="501575" y="805070"/>
                  <a:pt x="499634" y="794562"/>
                  <a:pt x="494949" y="785191"/>
                </a:cubicBezTo>
                <a:cubicBezTo>
                  <a:pt x="482411" y="760114"/>
                  <a:pt x="473682" y="753985"/>
                  <a:pt x="455192" y="735496"/>
                </a:cubicBezTo>
                <a:cubicBezTo>
                  <a:pt x="442694" y="698001"/>
                  <a:pt x="439673" y="680220"/>
                  <a:pt x="405497" y="646044"/>
                </a:cubicBezTo>
                <a:cubicBezTo>
                  <a:pt x="398871" y="639418"/>
                  <a:pt x="391241" y="633662"/>
                  <a:pt x="385618" y="626165"/>
                </a:cubicBezTo>
                <a:cubicBezTo>
                  <a:pt x="371284" y="607053"/>
                  <a:pt x="362755" y="583424"/>
                  <a:pt x="345862" y="566531"/>
                </a:cubicBezTo>
                <a:cubicBezTo>
                  <a:pt x="339236" y="559905"/>
                  <a:pt x="331606" y="554149"/>
                  <a:pt x="325984" y="546652"/>
                </a:cubicBezTo>
                <a:cubicBezTo>
                  <a:pt x="311650" y="527539"/>
                  <a:pt x="303120" y="503910"/>
                  <a:pt x="286227" y="487017"/>
                </a:cubicBezTo>
                <a:cubicBezTo>
                  <a:pt x="276288" y="477078"/>
                  <a:pt x="265408" y="467998"/>
                  <a:pt x="256410" y="457200"/>
                </a:cubicBezTo>
                <a:cubicBezTo>
                  <a:pt x="248763" y="448023"/>
                  <a:pt x="243993" y="436711"/>
                  <a:pt x="236531" y="427383"/>
                </a:cubicBezTo>
                <a:cubicBezTo>
                  <a:pt x="230677" y="420066"/>
                  <a:pt x="222275" y="415001"/>
                  <a:pt x="216653" y="407504"/>
                </a:cubicBezTo>
                <a:cubicBezTo>
                  <a:pt x="202319" y="388392"/>
                  <a:pt x="176897" y="347870"/>
                  <a:pt x="176897" y="347870"/>
                </a:cubicBezTo>
                <a:cubicBezTo>
                  <a:pt x="148742" y="263403"/>
                  <a:pt x="188009" y="366388"/>
                  <a:pt x="147079" y="298174"/>
                </a:cubicBezTo>
                <a:cubicBezTo>
                  <a:pt x="141689" y="289190"/>
                  <a:pt x="143426" y="276738"/>
                  <a:pt x="137140" y="268357"/>
                </a:cubicBezTo>
                <a:cubicBezTo>
                  <a:pt x="104179" y="224409"/>
                  <a:pt x="101449" y="225664"/>
                  <a:pt x="67566" y="2087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39"/>
          <p:cNvSpPr/>
          <p:nvPr/>
        </p:nvSpPr>
        <p:spPr>
          <a:xfrm>
            <a:off x="516087" y="2098539"/>
            <a:ext cx="1526261" cy="1165372"/>
          </a:xfrm>
          <a:custGeom>
            <a:avLst/>
            <a:gdLst>
              <a:gd name="connsiteX0" fmla="*/ 556591 w 2017643"/>
              <a:gd name="connsiteY0" fmla="*/ 0 h 1540565"/>
              <a:gd name="connsiteX1" fmla="*/ 506896 w 2017643"/>
              <a:gd name="connsiteY1" fmla="*/ 19878 h 1540565"/>
              <a:gd name="connsiteX2" fmla="*/ 477078 w 2017643"/>
              <a:gd name="connsiteY2" fmla="*/ 29817 h 1540565"/>
              <a:gd name="connsiteX3" fmla="*/ 407504 w 2017643"/>
              <a:gd name="connsiteY3" fmla="*/ 79513 h 1540565"/>
              <a:gd name="connsiteX4" fmla="*/ 337930 w 2017643"/>
              <a:gd name="connsiteY4" fmla="*/ 129208 h 1540565"/>
              <a:gd name="connsiteX5" fmla="*/ 308113 w 2017643"/>
              <a:gd name="connsiteY5" fmla="*/ 168965 h 1540565"/>
              <a:gd name="connsiteX6" fmla="*/ 268357 w 2017643"/>
              <a:gd name="connsiteY6" fmla="*/ 198782 h 1540565"/>
              <a:gd name="connsiteX7" fmla="*/ 218661 w 2017643"/>
              <a:gd name="connsiteY7" fmla="*/ 258417 h 1540565"/>
              <a:gd name="connsiteX8" fmla="*/ 168965 w 2017643"/>
              <a:gd name="connsiteY8" fmla="*/ 308113 h 1540565"/>
              <a:gd name="connsiteX9" fmla="*/ 129209 w 2017643"/>
              <a:gd name="connsiteY9" fmla="*/ 367747 h 1540565"/>
              <a:gd name="connsiteX10" fmla="*/ 109330 w 2017643"/>
              <a:gd name="connsiteY10" fmla="*/ 397565 h 1540565"/>
              <a:gd name="connsiteX11" fmla="*/ 59635 w 2017643"/>
              <a:gd name="connsiteY11" fmla="*/ 467139 h 1540565"/>
              <a:gd name="connsiteX12" fmla="*/ 49696 w 2017643"/>
              <a:gd name="connsiteY12" fmla="*/ 496956 h 1540565"/>
              <a:gd name="connsiteX13" fmla="*/ 29817 w 2017643"/>
              <a:gd name="connsiteY13" fmla="*/ 546652 h 1540565"/>
              <a:gd name="connsiteX14" fmla="*/ 19878 w 2017643"/>
              <a:gd name="connsiteY14" fmla="*/ 586408 h 1540565"/>
              <a:gd name="connsiteX15" fmla="*/ 0 w 2017643"/>
              <a:gd name="connsiteY15" fmla="*/ 665921 h 1540565"/>
              <a:gd name="connsiteX16" fmla="*/ 9939 w 2017643"/>
              <a:gd name="connsiteY16" fmla="*/ 874643 h 1540565"/>
              <a:gd name="connsiteX17" fmla="*/ 49696 w 2017643"/>
              <a:gd name="connsiteY17" fmla="*/ 934278 h 1540565"/>
              <a:gd name="connsiteX18" fmla="*/ 69574 w 2017643"/>
              <a:gd name="connsiteY18" fmla="*/ 1013791 h 1540565"/>
              <a:gd name="connsiteX19" fmla="*/ 89452 w 2017643"/>
              <a:gd name="connsiteY19" fmla="*/ 1043608 h 1540565"/>
              <a:gd name="connsiteX20" fmla="*/ 109330 w 2017643"/>
              <a:gd name="connsiteY20" fmla="*/ 1162878 h 1540565"/>
              <a:gd name="connsiteX21" fmla="*/ 119270 w 2017643"/>
              <a:gd name="connsiteY21" fmla="*/ 1192695 h 1540565"/>
              <a:gd name="connsiteX22" fmla="*/ 129209 w 2017643"/>
              <a:gd name="connsiteY22" fmla="*/ 1232452 h 1540565"/>
              <a:gd name="connsiteX23" fmla="*/ 149087 w 2017643"/>
              <a:gd name="connsiteY23" fmla="*/ 1262269 h 1540565"/>
              <a:gd name="connsiteX24" fmla="*/ 188843 w 2017643"/>
              <a:gd name="connsiteY24" fmla="*/ 1351721 h 1540565"/>
              <a:gd name="connsiteX25" fmla="*/ 238539 w 2017643"/>
              <a:gd name="connsiteY25" fmla="*/ 1401417 h 1540565"/>
              <a:gd name="connsiteX26" fmla="*/ 298174 w 2017643"/>
              <a:gd name="connsiteY26" fmla="*/ 1441173 h 1540565"/>
              <a:gd name="connsiteX27" fmla="*/ 407504 w 2017643"/>
              <a:gd name="connsiteY27" fmla="*/ 1500808 h 1540565"/>
              <a:gd name="connsiteX28" fmla="*/ 447261 w 2017643"/>
              <a:gd name="connsiteY28" fmla="*/ 1510747 h 1540565"/>
              <a:gd name="connsiteX29" fmla="*/ 496957 w 2017643"/>
              <a:gd name="connsiteY29" fmla="*/ 1520687 h 1540565"/>
              <a:gd name="connsiteX30" fmla="*/ 526774 w 2017643"/>
              <a:gd name="connsiteY30" fmla="*/ 1530626 h 1540565"/>
              <a:gd name="connsiteX31" fmla="*/ 576470 w 2017643"/>
              <a:gd name="connsiteY31" fmla="*/ 1540565 h 1540565"/>
              <a:gd name="connsiteX32" fmla="*/ 854765 w 2017643"/>
              <a:gd name="connsiteY32" fmla="*/ 1530626 h 1540565"/>
              <a:gd name="connsiteX33" fmla="*/ 944217 w 2017643"/>
              <a:gd name="connsiteY33" fmla="*/ 1510747 h 1540565"/>
              <a:gd name="connsiteX34" fmla="*/ 974035 w 2017643"/>
              <a:gd name="connsiteY34" fmla="*/ 1490869 h 1540565"/>
              <a:gd name="connsiteX35" fmla="*/ 1023730 w 2017643"/>
              <a:gd name="connsiteY35" fmla="*/ 1480930 h 1540565"/>
              <a:gd name="connsiteX36" fmla="*/ 1083365 w 2017643"/>
              <a:gd name="connsiteY36" fmla="*/ 1461052 h 1540565"/>
              <a:gd name="connsiteX37" fmla="*/ 1182757 w 2017643"/>
              <a:gd name="connsiteY37" fmla="*/ 1431234 h 1540565"/>
              <a:gd name="connsiteX38" fmla="*/ 1252330 w 2017643"/>
              <a:gd name="connsiteY38" fmla="*/ 1391478 h 1540565"/>
              <a:gd name="connsiteX39" fmla="*/ 1272209 w 2017643"/>
              <a:gd name="connsiteY39" fmla="*/ 1371600 h 1540565"/>
              <a:gd name="connsiteX40" fmla="*/ 1311965 w 2017643"/>
              <a:gd name="connsiteY40" fmla="*/ 1341782 h 1540565"/>
              <a:gd name="connsiteX41" fmla="*/ 1331843 w 2017643"/>
              <a:gd name="connsiteY41" fmla="*/ 1311965 h 1540565"/>
              <a:gd name="connsiteX42" fmla="*/ 1391478 w 2017643"/>
              <a:gd name="connsiteY42" fmla="*/ 1242391 h 1540565"/>
              <a:gd name="connsiteX43" fmla="*/ 1421296 w 2017643"/>
              <a:gd name="connsiteY43" fmla="*/ 1182756 h 1540565"/>
              <a:gd name="connsiteX44" fmla="*/ 1441174 w 2017643"/>
              <a:gd name="connsiteY44" fmla="*/ 1143000 h 1540565"/>
              <a:gd name="connsiteX45" fmla="*/ 1490870 w 2017643"/>
              <a:gd name="connsiteY45" fmla="*/ 1073426 h 1540565"/>
              <a:gd name="connsiteX46" fmla="*/ 1520687 w 2017643"/>
              <a:gd name="connsiteY46" fmla="*/ 1023730 h 1540565"/>
              <a:gd name="connsiteX47" fmla="*/ 1580322 w 2017643"/>
              <a:gd name="connsiteY47" fmla="*/ 964095 h 1540565"/>
              <a:gd name="connsiteX48" fmla="*/ 1630017 w 2017643"/>
              <a:gd name="connsiteY48" fmla="*/ 914400 h 1540565"/>
              <a:gd name="connsiteX49" fmla="*/ 1818861 w 2017643"/>
              <a:gd name="connsiteY49" fmla="*/ 884582 h 1540565"/>
              <a:gd name="connsiteX50" fmla="*/ 1888435 w 2017643"/>
              <a:gd name="connsiteY50" fmla="*/ 904460 h 1540565"/>
              <a:gd name="connsiteX51" fmla="*/ 1918252 w 2017643"/>
              <a:gd name="connsiteY51" fmla="*/ 914400 h 1540565"/>
              <a:gd name="connsiteX52" fmla="*/ 1997765 w 2017643"/>
              <a:gd name="connsiteY52" fmla="*/ 904460 h 1540565"/>
              <a:gd name="connsiteX53" fmla="*/ 2007704 w 2017643"/>
              <a:gd name="connsiteY53" fmla="*/ 874643 h 1540565"/>
              <a:gd name="connsiteX54" fmla="*/ 2017643 w 2017643"/>
              <a:gd name="connsiteY54" fmla="*/ 834887 h 1540565"/>
              <a:gd name="connsiteX55" fmla="*/ 1997765 w 2017643"/>
              <a:gd name="connsiteY55" fmla="*/ 626165 h 1540565"/>
              <a:gd name="connsiteX56" fmla="*/ 1948070 w 2017643"/>
              <a:gd name="connsiteY56" fmla="*/ 556591 h 1540565"/>
              <a:gd name="connsiteX57" fmla="*/ 1928191 w 2017643"/>
              <a:gd name="connsiteY57" fmla="*/ 516834 h 1540565"/>
              <a:gd name="connsiteX58" fmla="*/ 1848678 w 2017643"/>
              <a:gd name="connsiteY58" fmla="*/ 427382 h 1540565"/>
              <a:gd name="connsiteX59" fmla="*/ 1798983 w 2017643"/>
              <a:gd name="connsiteY59" fmla="*/ 357808 h 1540565"/>
              <a:gd name="connsiteX60" fmla="*/ 1779104 w 2017643"/>
              <a:gd name="connsiteY60" fmla="*/ 278295 h 1540565"/>
              <a:gd name="connsiteX61" fmla="*/ 1709530 w 2017643"/>
              <a:gd name="connsiteY61" fmla="*/ 188843 h 1540565"/>
              <a:gd name="connsiteX62" fmla="*/ 1679713 w 2017643"/>
              <a:gd name="connsiteY62" fmla="*/ 168965 h 1540565"/>
              <a:gd name="connsiteX63" fmla="*/ 1620078 w 2017643"/>
              <a:gd name="connsiteY63" fmla="*/ 109330 h 1540565"/>
              <a:gd name="connsiteX64" fmla="*/ 1590261 w 2017643"/>
              <a:gd name="connsiteY64" fmla="*/ 99391 h 1540565"/>
              <a:gd name="connsiteX65" fmla="*/ 1560443 w 2017643"/>
              <a:gd name="connsiteY65" fmla="*/ 79513 h 1540565"/>
              <a:gd name="connsiteX66" fmla="*/ 1500809 w 2017643"/>
              <a:gd name="connsiteY66" fmla="*/ 59634 h 1540565"/>
              <a:gd name="connsiteX67" fmla="*/ 1411357 w 2017643"/>
              <a:gd name="connsiteY67" fmla="*/ 69573 h 1540565"/>
              <a:gd name="connsiteX68" fmla="*/ 1381539 w 2017643"/>
              <a:gd name="connsiteY68" fmla="*/ 129208 h 1540565"/>
              <a:gd name="connsiteX69" fmla="*/ 1361661 w 2017643"/>
              <a:gd name="connsiteY69" fmla="*/ 149087 h 1540565"/>
              <a:gd name="connsiteX70" fmla="*/ 1331843 w 2017643"/>
              <a:gd name="connsiteY70" fmla="*/ 198782 h 1540565"/>
              <a:gd name="connsiteX71" fmla="*/ 1282148 w 2017643"/>
              <a:gd name="connsiteY71" fmla="*/ 248478 h 1540565"/>
              <a:gd name="connsiteX72" fmla="*/ 1272209 w 2017643"/>
              <a:gd name="connsiteY72" fmla="*/ 278295 h 1540565"/>
              <a:gd name="connsiteX73" fmla="*/ 1222513 w 2017643"/>
              <a:gd name="connsiteY73" fmla="*/ 308113 h 1540565"/>
              <a:gd name="connsiteX74" fmla="*/ 1133061 w 2017643"/>
              <a:gd name="connsiteY74" fmla="*/ 337930 h 1540565"/>
              <a:gd name="connsiteX75" fmla="*/ 1073426 w 2017643"/>
              <a:gd name="connsiteY75" fmla="*/ 357808 h 1540565"/>
              <a:gd name="connsiteX76" fmla="*/ 854765 w 2017643"/>
              <a:gd name="connsiteY76" fmla="*/ 347869 h 1540565"/>
              <a:gd name="connsiteX77" fmla="*/ 795130 w 2017643"/>
              <a:gd name="connsiteY77" fmla="*/ 327991 h 1540565"/>
              <a:gd name="connsiteX78" fmla="*/ 725557 w 2017643"/>
              <a:gd name="connsiteY78" fmla="*/ 308113 h 1540565"/>
              <a:gd name="connsiteX79" fmla="*/ 705678 w 2017643"/>
              <a:gd name="connsiteY79" fmla="*/ 288234 h 1540565"/>
              <a:gd name="connsiteX80" fmla="*/ 685800 w 2017643"/>
              <a:gd name="connsiteY80" fmla="*/ 258417 h 1540565"/>
              <a:gd name="connsiteX81" fmla="*/ 626165 w 2017643"/>
              <a:gd name="connsiteY81" fmla="*/ 218660 h 1540565"/>
              <a:gd name="connsiteX82" fmla="*/ 586409 w 2017643"/>
              <a:gd name="connsiteY82" fmla="*/ 159026 h 1540565"/>
              <a:gd name="connsiteX83" fmla="*/ 546652 w 2017643"/>
              <a:gd name="connsiteY83" fmla="*/ 99391 h 1540565"/>
              <a:gd name="connsiteX84" fmla="*/ 536713 w 2017643"/>
              <a:gd name="connsiteY84" fmla="*/ 69573 h 1540565"/>
              <a:gd name="connsiteX85" fmla="*/ 506896 w 2017643"/>
              <a:gd name="connsiteY85" fmla="*/ 9939 h 1540565"/>
              <a:gd name="connsiteX86" fmla="*/ 467139 w 2017643"/>
              <a:gd name="connsiteY86" fmla="*/ 49695 h 15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17643" h="1540565">
                <a:moveTo>
                  <a:pt x="556591" y="0"/>
                </a:moveTo>
                <a:cubicBezTo>
                  <a:pt x="540026" y="6626"/>
                  <a:pt x="523601" y="13614"/>
                  <a:pt x="506896" y="19878"/>
                </a:cubicBezTo>
                <a:cubicBezTo>
                  <a:pt x="497086" y="23557"/>
                  <a:pt x="486449" y="25132"/>
                  <a:pt x="477078" y="29817"/>
                </a:cubicBezTo>
                <a:cubicBezTo>
                  <a:pt x="461462" y="37625"/>
                  <a:pt x="418008" y="72010"/>
                  <a:pt x="407504" y="79513"/>
                </a:cubicBezTo>
                <a:cubicBezTo>
                  <a:pt x="387754" y="93620"/>
                  <a:pt x="354169" y="112969"/>
                  <a:pt x="337930" y="129208"/>
                </a:cubicBezTo>
                <a:cubicBezTo>
                  <a:pt x="326217" y="140921"/>
                  <a:pt x="319826" y="157252"/>
                  <a:pt x="308113" y="168965"/>
                </a:cubicBezTo>
                <a:cubicBezTo>
                  <a:pt x="296400" y="180678"/>
                  <a:pt x="281083" y="188177"/>
                  <a:pt x="268357" y="198782"/>
                </a:cubicBezTo>
                <a:cubicBezTo>
                  <a:pt x="240492" y="222003"/>
                  <a:pt x="247511" y="225960"/>
                  <a:pt x="218661" y="258417"/>
                </a:cubicBezTo>
                <a:cubicBezTo>
                  <a:pt x="203097" y="275927"/>
                  <a:pt x="181960" y="288621"/>
                  <a:pt x="168965" y="308113"/>
                </a:cubicBezTo>
                <a:lnTo>
                  <a:pt x="129209" y="367747"/>
                </a:lnTo>
                <a:cubicBezTo>
                  <a:pt x="122583" y="377686"/>
                  <a:pt x="116497" y="388008"/>
                  <a:pt x="109330" y="397565"/>
                </a:cubicBezTo>
                <a:cubicBezTo>
                  <a:pt x="102573" y="406574"/>
                  <a:pt x="66903" y="452602"/>
                  <a:pt x="59635" y="467139"/>
                </a:cubicBezTo>
                <a:cubicBezTo>
                  <a:pt x="54950" y="476510"/>
                  <a:pt x="53375" y="487146"/>
                  <a:pt x="49696" y="496956"/>
                </a:cubicBezTo>
                <a:cubicBezTo>
                  <a:pt x="43431" y="513661"/>
                  <a:pt x="35459" y="529726"/>
                  <a:pt x="29817" y="546652"/>
                </a:cubicBezTo>
                <a:cubicBezTo>
                  <a:pt x="25497" y="559611"/>
                  <a:pt x="23631" y="573274"/>
                  <a:pt x="19878" y="586408"/>
                </a:cubicBezTo>
                <a:cubicBezTo>
                  <a:pt x="-496" y="657719"/>
                  <a:pt x="20206" y="564890"/>
                  <a:pt x="0" y="665921"/>
                </a:cubicBezTo>
                <a:cubicBezTo>
                  <a:pt x="3313" y="735495"/>
                  <a:pt x="-2744" y="806155"/>
                  <a:pt x="9939" y="874643"/>
                </a:cubicBezTo>
                <a:cubicBezTo>
                  <a:pt x="14289" y="898134"/>
                  <a:pt x="49696" y="934278"/>
                  <a:pt x="49696" y="934278"/>
                </a:cubicBezTo>
                <a:cubicBezTo>
                  <a:pt x="53476" y="953178"/>
                  <a:pt x="59387" y="993417"/>
                  <a:pt x="69574" y="1013791"/>
                </a:cubicBezTo>
                <a:cubicBezTo>
                  <a:pt x="74916" y="1024475"/>
                  <a:pt x="82826" y="1033669"/>
                  <a:pt x="89452" y="1043608"/>
                </a:cubicBezTo>
                <a:cubicBezTo>
                  <a:pt x="95061" y="1082871"/>
                  <a:pt x="99642" y="1124127"/>
                  <a:pt x="109330" y="1162878"/>
                </a:cubicBezTo>
                <a:cubicBezTo>
                  <a:pt x="111871" y="1173042"/>
                  <a:pt x="116392" y="1182621"/>
                  <a:pt x="119270" y="1192695"/>
                </a:cubicBezTo>
                <a:cubicBezTo>
                  <a:pt x="123023" y="1205830"/>
                  <a:pt x="123828" y="1219896"/>
                  <a:pt x="129209" y="1232452"/>
                </a:cubicBezTo>
                <a:cubicBezTo>
                  <a:pt x="133914" y="1243431"/>
                  <a:pt x="142461" y="1252330"/>
                  <a:pt x="149087" y="1262269"/>
                </a:cubicBezTo>
                <a:cubicBezTo>
                  <a:pt x="162116" y="1301357"/>
                  <a:pt x="163400" y="1322643"/>
                  <a:pt x="188843" y="1351721"/>
                </a:cubicBezTo>
                <a:cubicBezTo>
                  <a:pt x="204270" y="1369352"/>
                  <a:pt x="221974" y="1384852"/>
                  <a:pt x="238539" y="1401417"/>
                </a:cubicBezTo>
                <a:cubicBezTo>
                  <a:pt x="275764" y="1438642"/>
                  <a:pt x="255023" y="1426789"/>
                  <a:pt x="298174" y="1441173"/>
                </a:cubicBezTo>
                <a:cubicBezTo>
                  <a:pt x="330833" y="1462947"/>
                  <a:pt x="371420" y="1491787"/>
                  <a:pt x="407504" y="1500808"/>
                </a:cubicBezTo>
                <a:cubicBezTo>
                  <a:pt x="420756" y="1504121"/>
                  <a:pt x="433926" y="1507784"/>
                  <a:pt x="447261" y="1510747"/>
                </a:cubicBezTo>
                <a:cubicBezTo>
                  <a:pt x="463752" y="1514412"/>
                  <a:pt x="480568" y="1516590"/>
                  <a:pt x="496957" y="1520687"/>
                </a:cubicBezTo>
                <a:cubicBezTo>
                  <a:pt x="507121" y="1523228"/>
                  <a:pt x="516610" y="1528085"/>
                  <a:pt x="526774" y="1530626"/>
                </a:cubicBezTo>
                <a:cubicBezTo>
                  <a:pt x="543163" y="1534723"/>
                  <a:pt x="559905" y="1537252"/>
                  <a:pt x="576470" y="1540565"/>
                </a:cubicBezTo>
                <a:cubicBezTo>
                  <a:pt x="669235" y="1537252"/>
                  <a:pt x="762101" y="1536077"/>
                  <a:pt x="854765" y="1530626"/>
                </a:cubicBezTo>
                <a:cubicBezTo>
                  <a:pt x="872077" y="1529608"/>
                  <a:pt x="922657" y="1521527"/>
                  <a:pt x="944217" y="1510747"/>
                </a:cubicBezTo>
                <a:cubicBezTo>
                  <a:pt x="954901" y="1505405"/>
                  <a:pt x="962850" y="1495063"/>
                  <a:pt x="974035" y="1490869"/>
                </a:cubicBezTo>
                <a:cubicBezTo>
                  <a:pt x="989852" y="1484938"/>
                  <a:pt x="1007432" y="1485375"/>
                  <a:pt x="1023730" y="1480930"/>
                </a:cubicBezTo>
                <a:cubicBezTo>
                  <a:pt x="1043945" y="1475417"/>
                  <a:pt x="1063037" y="1466134"/>
                  <a:pt x="1083365" y="1461052"/>
                </a:cubicBezTo>
                <a:cubicBezTo>
                  <a:pt x="1111902" y="1453918"/>
                  <a:pt x="1158554" y="1443335"/>
                  <a:pt x="1182757" y="1431234"/>
                </a:cubicBezTo>
                <a:cubicBezTo>
                  <a:pt x="1209966" y="1417630"/>
                  <a:pt x="1228915" y="1410210"/>
                  <a:pt x="1252330" y="1391478"/>
                </a:cubicBezTo>
                <a:cubicBezTo>
                  <a:pt x="1259647" y="1385624"/>
                  <a:pt x="1265010" y="1377599"/>
                  <a:pt x="1272209" y="1371600"/>
                </a:cubicBezTo>
                <a:cubicBezTo>
                  <a:pt x="1284935" y="1360995"/>
                  <a:pt x="1300252" y="1353495"/>
                  <a:pt x="1311965" y="1341782"/>
                </a:cubicBezTo>
                <a:cubicBezTo>
                  <a:pt x="1320411" y="1333335"/>
                  <a:pt x="1324069" y="1321034"/>
                  <a:pt x="1331843" y="1311965"/>
                </a:cubicBezTo>
                <a:cubicBezTo>
                  <a:pt x="1404148" y="1227610"/>
                  <a:pt x="1345843" y="1310844"/>
                  <a:pt x="1391478" y="1242391"/>
                </a:cubicBezTo>
                <a:cubicBezTo>
                  <a:pt x="1409701" y="1187720"/>
                  <a:pt x="1390467" y="1236705"/>
                  <a:pt x="1421296" y="1182756"/>
                </a:cubicBezTo>
                <a:cubicBezTo>
                  <a:pt x="1428647" y="1169892"/>
                  <a:pt x="1433823" y="1155864"/>
                  <a:pt x="1441174" y="1143000"/>
                </a:cubicBezTo>
                <a:cubicBezTo>
                  <a:pt x="1458963" y="1111869"/>
                  <a:pt x="1469524" y="1105445"/>
                  <a:pt x="1490870" y="1073426"/>
                </a:cubicBezTo>
                <a:cubicBezTo>
                  <a:pt x="1501586" y="1057352"/>
                  <a:pt x="1508454" y="1038682"/>
                  <a:pt x="1520687" y="1023730"/>
                </a:cubicBezTo>
                <a:cubicBezTo>
                  <a:pt x="1538489" y="1001972"/>
                  <a:pt x="1567750" y="989239"/>
                  <a:pt x="1580322" y="964095"/>
                </a:cubicBezTo>
                <a:cubicBezTo>
                  <a:pt x="1604885" y="914968"/>
                  <a:pt x="1586144" y="929024"/>
                  <a:pt x="1630017" y="914400"/>
                </a:cubicBezTo>
                <a:cubicBezTo>
                  <a:pt x="1725594" y="850682"/>
                  <a:pt x="1665832" y="872811"/>
                  <a:pt x="1818861" y="884582"/>
                </a:cubicBezTo>
                <a:cubicBezTo>
                  <a:pt x="1890372" y="908419"/>
                  <a:pt x="1801048" y="879491"/>
                  <a:pt x="1888435" y="904460"/>
                </a:cubicBezTo>
                <a:cubicBezTo>
                  <a:pt x="1898509" y="907338"/>
                  <a:pt x="1908313" y="911087"/>
                  <a:pt x="1918252" y="914400"/>
                </a:cubicBezTo>
                <a:cubicBezTo>
                  <a:pt x="1944756" y="911087"/>
                  <a:pt x="1973357" y="915308"/>
                  <a:pt x="1997765" y="904460"/>
                </a:cubicBezTo>
                <a:cubicBezTo>
                  <a:pt x="2007339" y="900205"/>
                  <a:pt x="2004826" y="884717"/>
                  <a:pt x="2007704" y="874643"/>
                </a:cubicBezTo>
                <a:cubicBezTo>
                  <a:pt x="2011457" y="861509"/>
                  <a:pt x="2014330" y="848139"/>
                  <a:pt x="2017643" y="834887"/>
                </a:cubicBezTo>
                <a:cubicBezTo>
                  <a:pt x="2016496" y="816529"/>
                  <a:pt x="2014989" y="677837"/>
                  <a:pt x="1997765" y="626165"/>
                </a:cubicBezTo>
                <a:cubicBezTo>
                  <a:pt x="1977335" y="564874"/>
                  <a:pt x="1982925" y="605387"/>
                  <a:pt x="1948070" y="556591"/>
                </a:cubicBezTo>
                <a:cubicBezTo>
                  <a:pt x="1939458" y="544534"/>
                  <a:pt x="1936688" y="528972"/>
                  <a:pt x="1928191" y="516834"/>
                </a:cubicBezTo>
                <a:cubicBezTo>
                  <a:pt x="1864357" y="425643"/>
                  <a:pt x="1899585" y="486773"/>
                  <a:pt x="1848678" y="427382"/>
                </a:cubicBezTo>
                <a:cubicBezTo>
                  <a:pt x="1830183" y="405805"/>
                  <a:pt x="1814716" y="381408"/>
                  <a:pt x="1798983" y="357808"/>
                </a:cubicBezTo>
                <a:cubicBezTo>
                  <a:pt x="1792357" y="331304"/>
                  <a:pt x="1794258" y="301027"/>
                  <a:pt x="1779104" y="278295"/>
                </a:cubicBezTo>
                <a:cubicBezTo>
                  <a:pt x="1751396" y="236733"/>
                  <a:pt x="1744566" y="218039"/>
                  <a:pt x="1709530" y="188843"/>
                </a:cubicBezTo>
                <a:cubicBezTo>
                  <a:pt x="1700353" y="181196"/>
                  <a:pt x="1689652" y="175591"/>
                  <a:pt x="1679713" y="168965"/>
                </a:cubicBezTo>
                <a:cubicBezTo>
                  <a:pt x="1654820" y="135773"/>
                  <a:pt x="1654960" y="126771"/>
                  <a:pt x="1620078" y="109330"/>
                </a:cubicBezTo>
                <a:cubicBezTo>
                  <a:pt x="1610707" y="104645"/>
                  <a:pt x="1599632" y="104076"/>
                  <a:pt x="1590261" y="99391"/>
                </a:cubicBezTo>
                <a:cubicBezTo>
                  <a:pt x="1579577" y="94049"/>
                  <a:pt x="1571359" y="84365"/>
                  <a:pt x="1560443" y="79513"/>
                </a:cubicBezTo>
                <a:cubicBezTo>
                  <a:pt x="1541296" y="71003"/>
                  <a:pt x="1500809" y="59634"/>
                  <a:pt x="1500809" y="59634"/>
                </a:cubicBezTo>
                <a:cubicBezTo>
                  <a:pt x="1470992" y="62947"/>
                  <a:pt x="1439552" y="59320"/>
                  <a:pt x="1411357" y="69573"/>
                </a:cubicBezTo>
                <a:cubicBezTo>
                  <a:pt x="1392067" y="76588"/>
                  <a:pt x="1389642" y="115703"/>
                  <a:pt x="1381539" y="129208"/>
                </a:cubicBezTo>
                <a:cubicBezTo>
                  <a:pt x="1376718" y="137243"/>
                  <a:pt x="1368287" y="142461"/>
                  <a:pt x="1361661" y="149087"/>
                </a:cubicBezTo>
                <a:cubicBezTo>
                  <a:pt x="1344400" y="200871"/>
                  <a:pt x="1363029" y="159800"/>
                  <a:pt x="1331843" y="198782"/>
                </a:cubicBezTo>
                <a:cubicBezTo>
                  <a:pt x="1293978" y="246113"/>
                  <a:pt x="1333265" y="214400"/>
                  <a:pt x="1282148" y="248478"/>
                </a:cubicBezTo>
                <a:cubicBezTo>
                  <a:pt x="1278835" y="258417"/>
                  <a:pt x="1277599" y="269311"/>
                  <a:pt x="1272209" y="278295"/>
                </a:cubicBezTo>
                <a:cubicBezTo>
                  <a:pt x="1255570" y="306026"/>
                  <a:pt x="1249315" y="294711"/>
                  <a:pt x="1222513" y="308113"/>
                </a:cubicBezTo>
                <a:cubicBezTo>
                  <a:pt x="1130768" y="353987"/>
                  <a:pt x="1280668" y="301029"/>
                  <a:pt x="1133061" y="337930"/>
                </a:cubicBezTo>
                <a:cubicBezTo>
                  <a:pt x="1112733" y="343012"/>
                  <a:pt x="1073426" y="357808"/>
                  <a:pt x="1073426" y="357808"/>
                </a:cubicBezTo>
                <a:cubicBezTo>
                  <a:pt x="1000539" y="354495"/>
                  <a:pt x="927312" y="355642"/>
                  <a:pt x="854765" y="347869"/>
                </a:cubicBezTo>
                <a:cubicBezTo>
                  <a:pt x="833931" y="345637"/>
                  <a:pt x="815008" y="334617"/>
                  <a:pt x="795130" y="327991"/>
                </a:cubicBezTo>
                <a:cubicBezTo>
                  <a:pt x="752352" y="313732"/>
                  <a:pt x="775479" y="320594"/>
                  <a:pt x="725557" y="308113"/>
                </a:cubicBezTo>
                <a:cubicBezTo>
                  <a:pt x="718931" y="301487"/>
                  <a:pt x="711532" y="295552"/>
                  <a:pt x="705678" y="288234"/>
                </a:cubicBezTo>
                <a:cubicBezTo>
                  <a:pt x="698216" y="278906"/>
                  <a:pt x="694790" y="266283"/>
                  <a:pt x="685800" y="258417"/>
                </a:cubicBezTo>
                <a:cubicBezTo>
                  <a:pt x="667820" y="242685"/>
                  <a:pt x="626165" y="218660"/>
                  <a:pt x="626165" y="218660"/>
                </a:cubicBezTo>
                <a:cubicBezTo>
                  <a:pt x="607157" y="161636"/>
                  <a:pt x="629838" y="214863"/>
                  <a:pt x="586409" y="159026"/>
                </a:cubicBezTo>
                <a:cubicBezTo>
                  <a:pt x="571741" y="140168"/>
                  <a:pt x="546652" y="99391"/>
                  <a:pt x="546652" y="99391"/>
                </a:cubicBezTo>
                <a:cubicBezTo>
                  <a:pt x="543339" y="89452"/>
                  <a:pt x="541398" y="78944"/>
                  <a:pt x="536713" y="69573"/>
                </a:cubicBezTo>
                <a:cubicBezTo>
                  <a:pt x="498178" y="-7499"/>
                  <a:pt x="531879" y="84888"/>
                  <a:pt x="506896" y="9939"/>
                </a:cubicBezTo>
                <a:lnTo>
                  <a:pt x="467139" y="49695"/>
                </a:ln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SZU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34"/>
          <p:cNvSpPr/>
          <p:nvPr/>
        </p:nvSpPr>
        <p:spPr>
          <a:xfrm>
            <a:off x="4587980" y="1252841"/>
            <a:ext cx="1707749" cy="1436038"/>
          </a:xfrm>
          <a:custGeom>
            <a:avLst/>
            <a:gdLst>
              <a:gd name="connsiteX0" fmla="*/ 100770 w 2257561"/>
              <a:gd name="connsiteY0" fmla="*/ 0 h 1898373"/>
              <a:gd name="connsiteX1" fmla="*/ 210101 w 2257561"/>
              <a:gd name="connsiteY1" fmla="*/ 9939 h 1898373"/>
              <a:gd name="connsiteX2" fmla="*/ 289614 w 2257561"/>
              <a:gd name="connsiteY2" fmla="*/ 29817 h 1898373"/>
              <a:gd name="connsiteX3" fmla="*/ 349248 w 2257561"/>
              <a:gd name="connsiteY3" fmla="*/ 39756 h 1898373"/>
              <a:gd name="connsiteX4" fmla="*/ 438701 w 2257561"/>
              <a:gd name="connsiteY4" fmla="*/ 69573 h 1898373"/>
              <a:gd name="connsiteX5" fmla="*/ 468518 w 2257561"/>
              <a:gd name="connsiteY5" fmla="*/ 79513 h 1898373"/>
              <a:gd name="connsiteX6" fmla="*/ 955535 w 2257561"/>
              <a:gd name="connsiteY6" fmla="*/ 99391 h 1898373"/>
              <a:gd name="connsiteX7" fmla="*/ 1074805 w 2257561"/>
              <a:gd name="connsiteY7" fmla="*/ 109330 h 1898373"/>
              <a:gd name="connsiteX8" fmla="*/ 1114561 w 2257561"/>
              <a:gd name="connsiteY8" fmla="*/ 119269 h 1898373"/>
              <a:gd name="connsiteX9" fmla="*/ 1233831 w 2257561"/>
              <a:gd name="connsiteY9" fmla="*/ 139147 h 1898373"/>
              <a:gd name="connsiteX10" fmla="*/ 1303405 w 2257561"/>
              <a:gd name="connsiteY10" fmla="*/ 168965 h 1898373"/>
              <a:gd name="connsiteX11" fmla="*/ 1363040 w 2257561"/>
              <a:gd name="connsiteY11" fmla="*/ 188843 h 1898373"/>
              <a:gd name="connsiteX12" fmla="*/ 1442553 w 2257561"/>
              <a:gd name="connsiteY12" fmla="*/ 238539 h 1898373"/>
              <a:gd name="connsiteX13" fmla="*/ 1502188 w 2257561"/>
              <a:gd name="connsiteY13" fmla="*/ 268356 h 1898373"/>
              <a:gd name="connsiteX14" fmla="*/ 1532005 w 2257561"/>
              <a:gd name="connsiteY14" fmla="*/ 288234 h 1898373"/>
              <a:gd name="connsiteX15" fmla="*/ 1581701 w 2257561"/>
              <a:gd name="connsiteY15" fmla="*/ 337930 h 1898373"/>
              <a:gd name="connsiteX16" fmla="*/ 1621457 w 2257561"/>
              <a:gd name="connsiteY16" fmla="*/ 367747 h 1898373"/>
              <a:gd name="connsiteX17" fmla="*/ 1651275 w 2257561"/>
              <a:gd name="connsiteY17" fmla="*/ 387626 h 1898373"/>
              <a:gd name="connsiteX18" fmla="*/ 1691031 w 2257561"/>
              <a:gd name="connsiteY18" fmla="*/ 427382 h 1898373"/>
              <a:gd name="connsiteX19" fmla="*/ 1760605 w 2257561"/>
              <a:gd name="connsiteY19" fmla="*/ 487017 h 1898373"/>
              <a:gd name="connsiteX20" fmla="*/ 1790422 w 2257561"/>
              <a:gd name="connsiteY20" fmla="*/ 526773 h 1898373"/>
              <a:gd name="connsiteX21" fmla="*/ 1810301 w 2257561"/>
              <a:gd name="connsiteY21" fmla="*/ 546652 h 1898373"/>
              <a:gd name="connsiteX22" fmla="*/ 1830179 w 2257561"/>
              <a:gd name="connsiteY22" fmla="*/ 576469 h 1898373"/>
              <a:gd name="connsiteX23" fmla="*/ 1850057 w 2257561"/>
              <a:gd name="connsiteY23" fmla="*/ 616226 h 1898373"/>
              <a:gd name="connsiteX24" fmla="*/ 1879875 w 2257561"/>
              <a:gd name="connsiteY24" fmla="*/ 636104 h 1898373"/>
              <a:gd name="connsiteX25" fmla="*/ 1899753 w 2257561"/>
              <a:gd name="connsiteY25" fmla="*/ 695739 h 1898373"/>
              <a:gd name="connsiteX26" fmla="*/ 1939509 w 2257561"/>
              <a:gd name="connsiteY26" fmla="*/ 755373 h 1898373"/>
              <a:gd name="connsiteX27" fmla="*/ 1969327 w 2257561"/>
              <a:gd name="connsiteY27" fmla="*/ 815008 h 1898373"/>
              <a:gd name="connsiteX28" fmla="*/ 1979266 w 2257561"/>
              <a:gd name="connsiteY28" fmla="*/ 844826 h 1898373"/>
              <a:gd name="connsiteX29" fmla="*/ 1999144 w 2257561"/>
              <a:gd name="connsiteY29" fmla="*/ 874643 h 1898373"/>
              <a:gd name="connsiteX30" fmla="*/ 2048840 w 2257561"/>
              <a:gd name="connsiteY30" fmla="*/ 944217 h 1898373"/>
              <a:gd name="connsiteX31" fmla="*/ 2108475 w 2257561"/>
              <a:gd name="connsiteY31" fmla="*/ 1043608 h 1898373"/>
              <a:gd name="connsiteX32" fmla="*/ 2138292 w 2257561"/>
              <a:gd name="connsiteY32" fmla="*/ 1113182 h 1898373"/>
              <a:gd name="connsiteX33" fmla="*/ 2158170 w 2257561"/>
              <a:gd name="connsiteY33" fmla="*/ 1143000 h 1898373"/>
              <a:gd name="connsiteX34" fmla="*/ 2178048 w 2257561"/>
              <a:gd name="connsiteY34" fmla="*/ 1182756 h 1898373"/>
              <a:gd name="connsiteX35" fmla="*/ 2187988 w 2257561"/>
              <a:gd name="connsiteY35" fmla="*/ 1212573 h 1898373"/>
              <a:gd name="connsiteX36" fmla="*/ 2207866 w 2257561"/>
              <a:gd name="connsiteY36" fmla="*/ 1242391 h 1898373"/>
              <a:gd name="connsiteX37" fmla="*/ 2227744 w 2257561"/>
              <a:gd name="connsiteY37" fmla="*/ 1302026 h 1898373"/>
              <a:gd name="connsiteX38" fmla="*/ 2237683 w 2257561"/>
              <a:gd name="connsiteY38" fmla="*/ 1331843 h 1898373"/>
              <a:gd name="connsiteX39" fmla="*/ 2247622 w 2257561"/>
              <a:gd name="connsiteY39" fmla="*/ 1361660 h 1898373"/>
              <a:gd name="connsiteX40" fmla="*/ 2257561 w 2257561"/>
              <a:gd name="connsiteY40" fmla="*/ 1391478 h 1898373"/>
              <a:gd name="connsiteX41" fmla="*/ 2247622 w 2257561"/>
              <a:gd name="connsiteY41" fmla="*/ 1500808 h 1898373"/>
              <a:gd name="connsiteX42" fmla="*/ 2178048 w 2257561"/>
              <a:gd name="connsiteY42" fmla="*/ 1580321 h 1898373"/>
              <a:gd name="connsiteX43" fmla="*/ 2168109 w 2257561"/>
              <a:gd name="connsiteY43" fmla="*/ 1610139 h 1898373"/>
              <a:gd name="connsiteX44" fmla="*/ 2068718 w 2257561"/>
              <a:gd name="connsiteY44" fmla="*/ 1669773 h 1898373"/>
              <a:gd name="connsiteX45" fmla="*/ 2038901 w 2257561"/>
              <a:gd name="connsiteY45" fmla="*/ 1689652 h 1898373"/>
              <a:gd name="connsiteX46" fmla="*/ 2019022 w 2257561"/>
              <a:gd name="connsiteY46" fmla="*/ 1709530 h 1898373"/>
              <a:gd name="connsiteX47" fmla="*/ 1979266 w 2257561"/>
              <a:gd name="connsiteY47" fmla="*/ 1719469 h 1898373"/>
              <a:gd name="connsiteX48" fmla="*/ 1939509 w 2257561"/>
              <a:gd name="connsiteY48" fmla="*/ 1739347 h 1898373"/>
              <a:gd name="connsiteX49" fmla="*/ 1859996 w 2257561"/>
              <a:gd name="connsiteY49" fmla="*/ 1759226 h 1898373"/>
              <a:gd name="connsiteX50" fmla="*/ 1820240 w 2257561"/>
              <a:gd name="connsiteY50" fmla="*/ 1779104 h 1898373"/>
              <a:gd name="connsiteX51" fmla="*/ 1740727 w 2257561"/>
              <a:gd name="connsiteY51" fmla="*/ 1789043 h 1898373"/>
              <a:gd name="connsiteX52" fmla="*/ 1710909 w 2257561"/>
              <a:gd name="connsiteY52" fmla="*/ 1798982 h 1898373"/>
              <a:gd name="connsiteX53" fmla="*/ 1681092 w 2257561"/>
              <a:gd name="connsiteY53" fmla="*/ 1818860 h 1898373"/>
              <a:gd name="connsiteX54" fmla="*/ 1621457 w 2257561"/>
              <a:gd name="connsiteY54" fmla="*/ 1828800 h 1898373"/>
              <a:gd name="connsiteX55" fmla="*/ 1591640 w 2257561"/>
              <a:gd name="connsiteY55" fmla="*/ 1838739 h 1898373"/>
              <a:gd name="connsiteX56" fmla="*/ 1502188 w 2257561"/>
              <a:gd name="connsiteY56" fmla="*/ 1848678 h 1898373"/>
              <a:gd name="connsiteX57" fmla="*/ 1402796 w 2257561"/>
              <a:gd name="connsiteY57" fmla="*/ 1878495 h 1898373"/>
              <a:gd name="connsiteX58" fmla="*/ 1313344 w 2257561"/>
              <a:gd name="connsiteY58" fmla="*/ 1888434 h 1898373"/>
              <a:gd name="connsiteX59" fmla="*/ 1243770 w 2257561"/>
              <a:gd name="connsiteY59" fmla="*/ 1898373 h 1898373"/>
              <a:gd name="connsiteX60" fmla="*/ 1054927 w 2257561"/>
              <a:gd name="connsiteY60" fmla="*/ 1878495 h 1898373"/>
              <a:gd name="connsiteX61" fmla="*/ 995292 w 2257561"/>
              <a:gd name="connsiteY61" fmla="*/ 1858617 h 1898373"/>
              <a:gd name="connsiteX62" fmla="*/ 965475 w 2257561"/>
              <a:gd name="connsiteY62" fmla="*/ 1848678 h 1898373"/>
              <a:gd name="connsiteX63" fmla="*/ 905840 w 2257561"/>
              <a:gd name="connsiteY63" fmla="*/ 1838739 h 1898373"/>
              <a:gd name="connsiteX64" fmla="*/ 856144 w 2257561"/>
              <a:gd name="connsiteY64" fmla="*/ 1828800 h 1898373"/>
              <a:gd name="connsiteX65" fmla="*/ 687179 w 2257561"/>
              <a:gd name="connsiteY65" fmla="*/ 1808921 h 1898373"/>
              <a:gd name="connsiteX66" fmla="*/ 647422 w 2257561"/>
              <a:gd name="connsiteY66" fmla="*/ 1798982 h 1898373"/>
              <a:gd name="connsiteX67" fmla="*/ 577848 w 2257561"/>
              <a:gd name="connsiteY67" fmla="*/ 1789043 h 1898373"/>
              <a:gd name="connsiteX68" fmla="*/ 518214 w 2257561"/>
              <a:gd name="connsiteY68" fmla="*/ 1769165 h 1898373"/>
              <a:gd name="connsiteX69" fmla="*/ 478457 w 2257561"/>
              <a:gd name="connsiteY69" fmla="*/ 1759226 h 1898373"/>
              <a:gd name="connsiteX70" fmla="*/ 428761 w 2257561"/>
              <a:gd name="connsiteY70" fmla="*/ 1749286 h 1898373"/>
              <a:gd name="connsiteX71" fmla="*/ 398944 w 2257561"/>
              <a:gd name="connsiteY71" fmla="*/ 1739347 h 1898373"/>
              <a:gd name="connsiteX72" fmla="*/ 359188 w 2257561"/>
              <a:gd name="connsiteY72" fmla="*/ 1729408 h 1898373"/>
              <a:gd name="connsiteX73" fmla="*/ 279675 w 2257561"/>
              <a:gd name="connsiteY73" fmla="*/ 1689652 h 1898373"/>
              <a:gd name="connsiteX74" fmla="*/ 249857 w 2257561"/>
              <a:gd name="connsiteY74" fmla="*/ 1679713 h 1898373"/>
              <a:gd name="connsiteX75" fmla="*/ 200161 w 2257561"/>
              <a:gd name="connsiteY75" fmla="*/ 1649895 h 1898373"/>
              <a:gd name="connsiteX76" fmla="*/ 140527 w 2257561"/>
              <a:gd name="connsiteY76" fmla="*/ 1610139 h 1898373"/>
              <a:gd name="connsiteX77" fmla="*/ 90831 w 2257561"/>
              <a:gd name="connsiteY77" fmla="*/ 1550504 h 1898373"/>
              <a:gd name="connsiteX78" fmla="*/ 41135 w 2257561"/>
              <a:gd name="connsiteY78" fmla="*/ 1500808 h 1898373"/>
              <a:gd name="connsiteX79" fmla="*/ 21257 w 2257561"/>
              <a:gd name="connsiteY79" fmla="*/ 1441173 h 1898373"/>
              <a:gd name="connsiteX80" fmla="*/ 11318 w 2257561"/>
              <a:gd name="connsiteY80" fmla="*/ 1411356 h 1898373"/>
              <a:gd name="connsiteX81" fmla="*/ 1379 w 2257561"/>
              <a:gd name="connsiteY81" fmla="*/ 1232452 h 1898373"/>
              <a:gd name="connsiteX82" fmla="*/ 11318 w 2257561"/>
              <a:gd name="connsiteY82" fmla="*/ 1133060 h 1898373"/>
              <a:gd name="connsiteX83" fmla="*/ 70953 w 2257561"/>
              <a:gd name="connsiteY83" fmla="*/ 1113182 h 1898373"/>
              <a:gd name="connsiteX84" fmla="*/ 170344 w 2257561"/>
              <a:gd name="connsiteY84" fmla="*/ 1093304 h 1898373"/>
              <a:gd name="connsiteX85" fmla="*/ 279675 w 2257561"/>
              <a:gd name="connsiteY85" fmla="*/ 1063486 h 1898373"/>
              <a:gd name="connsiteX86" fmla="*/ 339309 w 2257561"/>
              <a:gd name="connsiteY86" fmla="*/ 1023730 h 1898373"/>
              <a:gd name="connsiteX87" fmla="*/ 408883 w 2257561"/>
              <a:gd name="connsiteY87" fmla="*/ 964095 h 1898373"/>
              <a:gd name="connsiteX88" fmla="*/ 468518 w 2257561"/>
              <a:gd name="connsiteY88" fmla="*/ 894521 h 1898373"/>
              <a:gd name="connsiteX89" fmla="*/ 498335 w 2257561"/>
              <a:gd name="connsiteY89" fmla="*/ 864704 h 1898373"/>
              <a:gd name="connsiteX90" fmla="*/ 518214 w 2257561"/>
              <a:gd name="connsiteY90" fmla="*/ 844826 h 1898373"/>
              <a:gd name="connsiteX91" fmla="*/ 577848 w 2257561"/>
              <a:gd name="connsiteY91" fmla="*/ 805069 h 1898373"/>
              <a:gd name="connsiteX92" fmla="*/ 597727 w 2257561"/>
              <a:gd name="connsiteY92" fmla="*/ 785191 h 1898373"/>
              <a:gd name="connsiteX93" fmla="*/ 687179 w 2257561"/>
              <a:gd name="connsiteY93" fmla="*/ 725556 h 1898373"/>
              <a:gd name="connsiteX94" fmla="*/ 716996 w 2257561"/>
              <a:gd name="connsiteY94" fmla="*/ 705678 h 1898373"/>
              <a:gd name="connsiteX95" fmla="*/ 756753 w 2257561"/>
              <a:gd name="connsiteY95" fmla="*/ 646043 h 1898373"/>
              <a:gd name="connsiteX96" fmla="*/ 776631 w 2257561"/>
              <a:gd name="connsiteY96" fmla="*/ 616226 h 1898373"/>
              <a:gd name="connsiteX97" fmla="*/ 816388 w 2257561"/>
              <a:gd name="connsiteY97" fmla="*/ 566530 h 1898373"/>
              <a:gd name="connsiteX98" fmla="*/ 816388 w 2257561"/>
              <a:gd name="connsiteY98" fmla="*/ 437321 h 1898373"/>
              <a:gd name="connsiteX99" fmla="*/ 796509 w 2257561"/>
              <a:gd name="connsiteY99" fmla="*/ 417443 h 1898373"/>
              <a:gd name="connsiteX100" fmla="*/ 736875 w 2257561"/>
              <a:gd name="connsiteY100" fmla="*/ 377686 h 1898373"/>
              <a:gd name="connsiteX101" fmla="*/ 716996 w 2257561"/>
              <a:gd name="connsiteY101" fmla="*/ 357808 h 1898373"/>
              <a:gd name="connsiteX102" fmla="*/ 687179 w 2257561"/>
              <a:gd name="connsiteY102" fmla="*/ 347869 h 1898373"/>
              <a:gd name="connsiteX103" fmla="*/ 647422 w 2257561"/>
              <a:gd name="connsiteY103" fmla="*/ 288234 h 1898373"/>
              <a:gd name="connsiteX104" fmla="*/ 587788 w 2257561"/>
              <a:gd name="connsiteY104" fmla="*/ 228600 h 1898373"/>
              <a:gd name="connsiteX105" fmla="*/ 567909 w 2257561"/>
              <a:gd name="connsiteY105" fmla="*/ 208721 h 1898373"/>
              <a:gd name="connsiteX106" fmla="*/ 538092 w 2257561"/>
              <a:gd name="connsiteY106" fmla="*/ 188843 h 1898373"/>
              <a:gd name="connsiteX107" fmla="*/ 498335 w 2257561"/>
              <a:gd name="connsiteY107" fmla="*/ 139147 h 1898373"/>
              <a:gd name="connsiteX108" fmla="*/ 468518 w 2257561"/>
              <a:gd name="connsiteY108" fmla="*/ 129208 h 1898373"/>
              <a:gd name="connsiteX109" fmla="*/ 408883 w 2257561"/>
              <a:gd name="connsiteY109" fmla="*/ 99391 h 1898373"/>
              <a:gd name="connsiteX110" fmla="*/ 379066 w 2257561"/>
              <a:gd name="connsiteY110" fmla="*/ 79513 h 1898373"/>
              <a:gd name="connsiteX111" fmla="*/ 359188 w 2257561"/>
              <a:gd name="connsiteY111" fmla="*/ 59634 h 1898373"/>
              <a:gd name="connsiteX112" fmla="*/ 329370 w 2257561"/>
              <a:gd name="connsiteY112" fmla="*/ 49695 h 1898373"/>
              <a:gd name="connsiteX113" fmla="*/ 299553 w 2257561"/>
              <a:gd name="connsiteY113" fmla="*/ 29817 h 1898373"/>
              <a:gd name="connsiteX114" fmla="*/ 269735 w 2257561"/>
              <a:gd name="connsiteY114" fmla="*/ 19878 h 1898373"/>
              <a:gd name="connsiteX115" fmla="*/ 170344 w 2257561"/>
              <a:gd name="connsiteY115" fmla="*/ 9939 h 189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257561" h="1898373">
                <a:moveTo>
                  <a:pt x="100770" y="0"/>
                </a:moveTo>
                <a:cubicBezTo>
                  <a:pt x="137214" y="3313"/>
                  <a:pt x="173790" y="5400"/>
                  <a:pt x="210101" y="9939"/>
                </a:cubicBezTo>
                <a:cubicBezTo>
                  <a:pt x="308280" y="22211"/>
                  <a:pt x="220072" y="14363"/>
                  <a:pt x="289614" y="29817"/>
                </a:cubicBezTo>
                <a:cubicBezTo>
                  <a:pt x="309286" y="34189"/>
                  <a:pt x="329776" y="34564"/>
                  <a:pt x="349248" y="39756"/>
                </a:cubicBezTo>
                <a:cubicBezTo>
                  <a:pt x="379617" y="47854"/>
                  <a:pt x="408883" y="59634"/>
                  <a:pt x="438701" y="69573"/>
                </a:cubicBezTo>
                <a:cubicBezTo>
                  <a:pt x="448640" y="72886"/>
                  <a:pt x="458052" y="79037"/>
                  <a:pt x="468518" y="79513"/>
                </a:cubicBezTo>
                <a:lnTo>
                  <a:pt x="955535" y="99391"/>
                </a:lnTo>
                <a:cubicBezTo>
                  <a:pt x="995292" y="102704"/>
                  <a:pt x="1035219" y="104382"/>
                  <a:pt x="1074805" y="109330"/>
                </a:cubicBezTo>
                <a:cubicBezTo>
                  <a:pt x="1088359" y="111024"/>
                  <a:pt x="1101121" y="116825"/>
                  <a:pt x="1114561" y="119269"/>
                </a:cubicBezTo>
                <a:cubicBezTo>
                  <a:pt x="1176271" y="130489"/>
                  <a:pt x="1178894" y="125413"/>
                  <a:pt x="1233831" y="139147"/>
                </a:cubicBezTo>
                <a:cubicBezTo>
                  <a:pt x="1276490" y="149812"/>
                  <a:pt x="1255995" y="150001"/>
                  <a:pt x="1303405" y="168965"/>
                </a:cubicBezTo>
                <a:cubicBezTo>
                  <a:pt x="1322860" y="176747"/>
                  <a:pt x="1363040" y="188843"/>
                  <a:pt x="1363040" y="188843"/>
                </a:cubicBezTo>
                <a:cubicBezTo>
                  <a:pt x="1439053" y="245853"/>
                  <a:pt x="1366152" y="194881"/>
                  <a:pt x="1442553" y="238539"/>
                </a:cubicBezTo>
                <a:cubicBezTo>
                  <a:pt x="1496499" y="269366"/>
                  <a:pt x="1447520" y="250134"/>
                  <a:pt x="1502188" y="268356"/>
                </a:cubicBezTo>
                <a:cubicBezTo>
                  <a:pt x="1512127" y="274982"/>
                  <a:pt x="1523015" y="280368"/>
                  <a:pt x="1532005" y="288234"/>
                </a:cubicBezTo>
                <a:cubicBezTo>
                  <a:pt x="1549636" y="303661"/>
                  <a:pt x="1562959" y="323874"/>
                  <a:pt x="1581701" y="337930"/>
                </a:cubicBezTo>
                <a:cubicBezTo>
                  <a:pt x="1594953" y="347869"/>
                  <a:pt x="1607978" y="358119"/>
                  <a:pt x="1621457" y="367747"/>
                </a:cubicBezTo>
                <a:cubicBezTo>
                  <a:pt x="1631178" y="374690"/>
                  <a:pt x="1642205" y="379852"/>
                  <a:pt x="1651275" y="387626"/>
                </a:cubicBezTo>
                <a:cubicBezTo>
                  <a:pt x="1665504" y="399823"/>
                  <a:pt x="1676927" y="415041"/>
                  <a:pt x="1691031" y="427382"/>
                </a:cubicBezTo>
                <a:cubicBezTo>
                  <a:pt x="1735921" y="466661"/>
                  <a:pt x="1724260" y="444615"/>
                  <a:pt x="1760605" y="487017"/>
                </a:cubicBezTo>
                <a:cubicBezTo>
                  <a:pt x="1771385" y="499594"/>
                  <a:pt x="1779817" y="514047"/>
                  <a:pt x="1790422" y="526773"/>
                </a:cubicBezTo>
                <a:cubicBezTo>
                  <a:pt x="1796421" y="533972"/>
                  <a:pt x="1804447" y="539334"/>
                  <a:pt x="1810301" y="546652"/>
                </a:cubicBezTo>
                <a:cubicBezTo>
                  <a:pt x="1817763" y="555980"/>
                  <a:pt x="1824253" y="566098"/>
                  <a:pt x="1830179" y="576469"/>
                </a:cubicBezTo>
                <a:cubicBezTo>
                  <a:pt x="1837530" y="589333"/>
                  <a:pt x="1840572" y="604844"/>
                  <a:pt x="1850057" y="616226"/>
                </a:cubicBezTo>
                <a:cubicBezTo>
                  <a:pt x="1857704" y="625403"/>
                  <a:pt x="1869936" y="629478"/>
                  <a:pt x="1879875" y="636104"/>
                </a:cubicBezTo>
                <a:cubicBezTo>
                  <a:pt x="1886501" y="655982"/>
                  <a:pt x="1888130" y="678305"/>
                  <a:pt x="1899753" y="695739"/>
                </a:cubicBezTo>
                <a:lnTo>
                  <a:pt x="1939509" y="755373"/>
                </a:lnTo>
                <a:cubicBezTo>
                  <a:pt x="1964491" y="830322"/>
                  <a:pt x="1930791" y="737938"/>
                  <a:pt x="1969327" y="815008"/>
                </a:cubicBezTo>
                <a:cubicBezTo>
                  <a:pt x="1974012" y="824379"/>
                  <a:pt x="1974581" y="835455"/>
                  <a:pt x="1979266" y="844826"/>
                </a:cubicBezTo>
                <a:cubicBezTo>
                  <a:pt x="1984608" y="855510"/>
                  <a:pt x="1993218" y="864272"/>
                  <a:pt x="1999144" y="874643"/>
                </a:cubicBezTo>
                <a:cubicBezTo>
                  <a:pt x="2034029" y="935693"/>
                  <a:pt x="2000271" y="895650"/>
                  <a:pt x="2048840" y="944217"/>
                </a:cubicBezTo>
                <a:cubicBezTo>
                  <a:pt x="2092787" y="1032112"/>
                  <a:pt x="2067642" y="1002777"/>
                  <a:pt x="2108475" y="1043608"/>
                </a:cubicBezTo>
                <a:cubicBezTo>
                  <a:pt x="2119626" y="1077062"/>
                  <a:pt x="2118640" y="1078791"/>
                  <a:pt x="2138292" y="1113182"/>
                </a:cubicBezTo>
                <a:cubicBezTo>
                  <a:pt x="2144219" y="1123554"/>
                  <a:pt x="2152243" y="1132628"/>
                  <a:pt x="2158170" y="1143000"/>
                </a:cubicBezTo>
                <a:cubicBezTo>
                  <a:pt x="2165521" y="1155864"/>
                  <a:pt x="2172211" y="1169138"/>
                  <a:pt x="2178048" y="1182756"/>
                </a:cubicBezTo>
                <a:cubicBezTo>
                  <a:pt x="2182175" y="1192386"/>
                  <a:pt x="2183303" y="1203202"/>
                  <a:pt x="2187988" y="1212573"/>
                </a:cubicBezTo>
                <a:cubicBezTo>
                  <a:pt x="2193330" y="1223257"/>
                  <a:pt x="2203015" y="1231475"/>
                  <a:pt x="2207866" y="1242391"/>
                </a:cubicBezTo>
                <a:cubicBezTo>
                  <a:pt x="2216376" y="1261539"/>
                  <a:pt x="2221118" y="1282148"/>
                  <a:pt x="2227744" y="1302026"/>
                </a:cubicBezTo>
                <a:lnTo>
                  <a:pt x="2237683" y="1331843"/>
                </a:lnTo>
                <a:lnTo>
                  <a:pt x="2247622" y="1361660"/>
                </a:lnTo>
                <a:lnTo>
                  <a:pt x="2257561" y="1391478"/>
                </a:lnTo>
                <a:cubicBezTo>
                  <a:pt x="2254248" y="1427921"/>
                  <a:pt x="2257947" y="1465701"/>
                  <a:pt x="2247622" y="1500808"/>
                </a:cubicBezTo>
                <a:cubicBezTo>
                  <a:pt x="2233481" y="1548889"/>
                  <a:pt x="2211624" y="1557938"/>
                  <a:pt x="2178048" y="1580321"/>
                </a:cubicBezTo>
                <a:cubicBezTo>
                  <a:pt x="2174735" y="1590260"/>
                  <a:pt x="2175517" y="1602731"/>
                  <a:pt x="2168109" y="1610139"/>
                </a:cubicBezTo>
                <a:cubicBezTo>
                  <a:pt x="2135688" y="1642560"/>
                  <a:pt x="2105320" y="1648857"/>
                  <a:pt x="2068718" y="1669773"/>
                </a:cubicBezTo>
                <a:cubicBezTo>
                  <a:pt x="2058347" y="1675700"/>
                  <a:pt x="2048229" y="1682190"/>
                  <a:pt x="2038901" y="1689652"/>
                </a:cubicBezTo>
                <a:cubicBezTo>
                  <a:pt x="2031584" y="1695506"/>
                  <a:pt x="2027404" y="1705339"/>
                  <a:pt x="2019022" y="1709530"/>
                </a:cubicBezTo>
                <a:cubicBezTo>
                  <a:pt x="2006804" y="1715639"/>
                  <a:pt x="1992056" y="1714673"/>
                  <a:pt x="1979266" y="1719469"/>
                </a:cubicBezTo>
                <a:cubicBezTo>
                  <a:pt x="1965393" y="1724671"/>
                  <a:pt x="1953565" y="1734662"/>
                  <a:pt x="1939509" y="1739347"/>
                </a:cubicBezTo>
                <a:cubicBezTo>
                  <a:pt x="1913591" y="1747986"/>
                  <a:pt x="1884432" y="1747008"/>
                  <a:pt x="1859996" y="1759226"/>
                </a:cubicBezTo>
                <a:cubicBezTo>
                  <a:pt x="1846744" y="1765852"/>
                  <a:pt x="1834614" y="1775511"/>
                  <a:pt x="1820240" y="1779104"/>
                </a:cubicBezTo>
                <a:cubicBezTo>
                  <a:pt x="1794327" y="1785582"/>
                  <a:pt x="1767231" y="1785730"/>
                  <a:pt x="1740727" y="1789043"/>
                </a:cubicBezTo>
                <a:cubicBezTo>
                  <a:pt x="1730788" y="1792356"/>
                  <a:pt x="1720280" y="1794297"/>
                  <a:pt x="1710909" y="1798982"/>
                </a:cubicBezTo>
                <a:cubicBezTo>
                  <a:pt x="1700225" y="1804324"/>
                  <a:pt x="1692424" y="1815083"/>
                  <a:pt x="1681092" y="1818860"/>
                </a:cubicBezTo>
                <a:cubicBezTo>
                  <a:pt x="1661974" y="1825233"/>
                  <a:pt x="1641130" y="1824428"/>
                  <a:pt x="1621457" y="1828800"/>
                </a:cubicBezTo>
                <a:cubicBezTo>
                  <a:pt x="1611230" y="1831073"/>
                  <a:pt x="1601974" y="1837017"/>
                  <a:pt x="1591640" y="1838739"/>
                </a:cubicBezTo>
                <a:cubicBezTo>
                  <a:pt x="1562047" y="1843671"/>
                  <a:pt x="1532005" y="1845365"/>
                  <a:pt x="1502188" y="1848678"/>
                </a:cubicBezTo>
                <a:cubicBezTo>
                  <a:pt x="1478967" y="1856418"/>
                  <a:pt x="1430693" y="1874203"/>
                  <a:pt x="1402796" y="1878495"/>
                </a:cubicBezTo>
                <a:cubicBezTo>
                  <a:pt x="1373144" y="1883057"/>
                  <a:pt x="1343113" y="1884713"/>
                  <a:pt x="1313344" y="1888434"/>
                </a:cubicBezTo>
                <a:cubicBezTo>
                  <a:pt x="1290098" y="1891340"/>
                  <a:pt x="1266961" y="1895060"/>
                  <a:pt x="1243770" y="1898373"/>
                </a:cubicBezTo>
                <a:cubicBezTo>
                  <a:pt x="1182539" y="1893999"/>
                  <a:pt x="1115792" y="1895094"/>
                  <a:pt x="1054927" y="1878495"/>
                </a:cubicBezTo>
                <a:cubicBezTo>
                  <a:pt x="1034712" y="1872982"/>
                  <a:pt x="1015170" y="1865243"/>
                  <a:pt x="995292" y="1858617"/>
                </a:cubicBezTo>
                <a:cubicBezTo>
                  <a:pt x="985353" y="1855304"/>
                  <a:pt x="975809" y="1850400"/>
                  <a:pt x="965475" y="1848678"/>
                </a:cubicBezTo>
                <a:lnTo>
                  <a:pt x="905840" y="1838739"/>
                </a:lnTo>
                <a:cubicBezTo>
                  <a:pt x="889219" y="1835717"/>
                  <a:pt x="872868" y="1831189"/>
                  <a:pt x="856144" y="1828800"/>
                </a:cubicBezTo>
                <a:cubicBezTo>
                  <a:pt x="800318" y="1820825"/>
                  <a:pt x="742887" y="1818206"/>
                  <a:pt x="687179" y="1808921"/>
                </a:cubicBezTo>
                <a:cubicBezTo>
                  <a:pt x="673705" y="1806675"/>
                  <a:pt x="660862" y="1801426"/>
                  <a:pt x="647422" y="1798982"/>
                </a:cubicBezTo>
                <a:cubicBezTo>
                  <a:pt x="624373" y="1794791"/>
                  <a:pt x="601039" y="1792356"/>
                  <a:pt x="577848" y="1789043"/>
                </a:cubicBezTo>
                <a:cubicBezTo>
                  <a:pt x="557970" y="1782417"/>
                  <a:pt x="538542" y="1774247"/>
                  <a:pt x="518214" y="1769165"/>
                </a:cubicBezTo>
                <a:cubicBezTo>
                  <a:pt x="504962" y="1765852"/>
                  <a:pt x="491792" y="1762189"/>
                  <a:pt x="478457" y="1759226"/>
                </a:cubicBezTo>
                <a:cubicBezTo>
                  <a:pt x="461966" y="1755561"/>
                  <a:pt x="445150" y="1753383"/>
                  <a:pt x="428761" y="1749286"/>
                </a:cubicBezTo>
                <a:cubicBezTo>
                  <a:pt x="418597" y="1746745"/>
                  <a:pt x="409018" y="1742225"/>
                  <a:pt x="398944" y="1739347"/>
                </a:cubicBezTo>
                <a:cubicBezTo>
                  <a:pt x="385810" y="1735594"/>
                  <a:pt x="372440" y="1732721"/>
                  <a:pt x="359188" y="1729408"/>
                </a:cubicBezTo>
                <a:cubicBezTo>
                  <a:pt x="324493" y="1694714"/>
                  <a:pt x="348199" y="1712493"/>
                  <a:pt x="279675" y="1689652"/>
                </a:cubicBezTo>
                <a:lnTo>
                  <a:pt x="249857" y="1679713"/>
                </a:lnTo>
                <a:cubicBezTo>
                  <a:pt x="205262" y="1635116"/>
                  <a:pt x="258221" y="1682150"/>
                  <a:pt x="200161" y="1649895"/>
                </a:cubicBezTo>
                <a:cubicBezTo>
                  <a:pt x="179277" y="1638293"/>
                  <a:pt x="140527" y="1610139"/>
                  <a:pt x="140527" y="1610139"/>
                </a:cubicBezTo>
                <a:cubicBezTo>
                  <a:pt x="91166" y="1536099"/>
                  <a:pt x="154611" y="1627041"/>
                  <a:pt x="90831" y="1550504"/>
                </a:cubicBezTo>
                <a:cubicBezTo>
                  <a:pt x="49418" y="1500808"/>
                  <a:pt x="95801" y="1537251"/>
                  <a:pt x="41135" y="1500808"/>
                </a:cubicBezTo>
                <a:lnTo>
                  <a:pt x="21257" y="1441173"/>
                </a:lnTo>
                <a:lnTo>
                  <a:pt x="11318" y="1411356"/>
                </a:lnTo>
                <a:cubicBezTo>
                  <a:pt x="8005" y="1351721"/>
                  <a:pt x="1379" y="1292179"/>
                  <a:pt x="1379" y="1232452"/>
                </a:cubicBezTo>
                <a:cubicBezTo>
                  <a:pt x="1379" y="1199156"/>
                  <a:pt x="-5459" y="1161820"/>
                  <a:pt x="11318" y="1133060"/>
                </a:cubicBezTo>
                <a:cubicBezTo>
                  <a:pt x="21876" y="1114961"/>
                  <a:pt x="50406" y="1117291"/>
                  <a:pt x="70953" y="1113182"/>
                </a:cubicBezTo>
                <a:lnTo>
                  <a:pt x="170344" y="1093304"/>
                </a:lnTo>
                <a:cubicBezTo>
                  <a:pt x="197017" y="1087969"/>
                  <a:pt x="258055" y="1077899"/>
                  <a:pt x="279675" y="1063486"/>
                </a:cubicBezTo>
                <a:cubicBezTo>
                  <a:pt x="299553" y="1050234"/>
                  <a:pt x="322416" y="1040623"/>
                  <a:pt x="339309" y="1023730"/>
                </a:cubicBezTo>
                <a:cubicBezTo>
                  <a:pt x="387513" y="975526"/>
                  <a:pt x="363472" y="994369"/>
                  <a:pt x="408883" y="964095"/>
                </a:cubicBezTo>
                <a:cubicBezTo>
                  <a:pt x="439157" y="918684"/>
                  <a:pt x="420314" y="942725"/>
                  <a:pt x="468518" y="894521"/>
                </a:cubicBezTo>
                <a:lnTo>
                  <a:pt x="498335" y="864704"/>
                </a:lnTo>
                <a:cubicBezTo>
                  <a:pt x="504961" y="858078"/>
                  <a:pt x="510417" y="850024"/>
                  <a:pt x="518214" y="844826"/>
                </a:cubicBezTo>
                <a:cubicBezTo>
                  <a:pt x="538092" y="831574"/>
                  <a:pt x="560954" y="821962"/>
                  <a:pt x="577848" y="805069"/>
                </a:cubicBezTo>
                <a:cubicBezTo>
                  <a:pt x="584474" y="798443"/>
                  <a:pt x="590230" y="790814"/>
                  <a:pt x="597727" y="785191"/>
                </a:cubicBezTo>
                <a:cubicBezTo>
                  <a:pt x="597764" y="785164"/>
                  <a:pt x="672251" y="735508"/>
                  <a:pt x="687179" y="725556"/>
                </a:cubicBezTo>
                <a:lnTo>
                  <a:pt x="716996" y="705678"/>
                </a:lnTo>
                <a:lnTo>
                  <a:pt x="756753" y="646043"/>
                </a:lnTo>
                <a:cubicBezTo>
                  <a:pt x="763379" y="636104"/>
                  <a:pt x="768185" y="624673"/>
                  <a:pt x="776631" y="616226"/>
                </a:cubicBezTo>
                <a:cubicBezTo>
                  <a:pt x="804955" y="587900"/>
                  <a:pt x="791311" y="604144"/>
                  <a:pt x="816388" y="566530"/>
                </a:cubicBezTo>
                <a:cubicBezTo>
                  <a:pt x="833894" y="514011"/>
                  <a:pt x="836783" y="518898"/>
                  <a:pt x="816388" y="437321"/>
                </a:cubicBezTo>
                <a:cubicBezTo>
                  <a:pt x="814115" y="428230"/>
                  <a:pt x="804006" y="423066"/>
                  <a:pt x="796509" y="417443"/>
                </a:cubicBezTo>
                <a:cubicBezTo>
                  <a:pt x="777397" y="403109"/>
                  <a:pt x="753769" y="394579"/>
                  <a:pt x="736875" y="377686"/>
                </a:cubicBezTo>
                <a:cubicBezTo>
                  <a:pt x="730249" y="371060"/>
                  <a:pt x="725031" y="362629"/>
                  <a:pt x="716996" y="357808"/>
                </a:cubicBezTo>
                <a:cubicBezTo>
                  <a:pt x="708012" y="352418"/>
                  <a:pt x="697118" y="351182"/>
                  <a:pt x="687179" y="347869"/>
                </a:cubicBezTo>
                <a:cubicBezTo>
                  <a:pt x="673927" y="327991"/>
                  <a:pt x="664315" y="305127"/>
                  <a:pt x="647422" y="288234"/>
                </a:cubicBezTo>
                <a:lnTo>
                  <a:pt x="587788" y="228600"/>
                </a:lnTo>
                <a:cubicBezTo>
                  <a:pt x="581162" y="221974"/>
                  <a:pt x="575706" y="213919"/>
                  <a:pt x="567909" y="208721"/>
                </a:cubicBezTo>
                <a:lnTo>
                  <a:pt x="538092" y="188843"/>
                </a:lnTo>
                <a:cubicBezTo>
                  <a:pt x="529063" y="175299"/>
                  <a:pt x="514072" y="148589"/>
                  <a:pt x="498335" y="139147"/>
                </a:cubicBezTo>
                <a:cubicBezTo>
                  <a:pt x="489351" y="133757"/>
                  <a:pt x="477889" y="133893"/>
                  <a:pt x="468518" y="129208"/>
                </a:cubicBezTo>
                <a:cubicBezTo>
                  <a:pt x="391452" y="90675"/>
                  <a:pt x="483829" y="124372"/>
                  <a:pt x="408883" y="99391"/>
                </a:cubicBezTo>
                <a:cubicBezTo>
                  <a:pt x="398944" y="92765"/>
                  <a:pt x="388394" y="86975"/>
                  <a:pt x="379066" y="79513"/>
                </a:cubicBezTo>
                <a:cubicBezTo>
                  <a:pt x="371749" y="73659"/>
                  <a:pt x="367223" y="64455"/>
                  <a:pt x="359188" y="59634"/>
                </a:cubicBezTo>
                <a:cubicBezTo>
                  <a:pt x="350204" y="54244"/>
                  <a:pt x="339309" y="53008"/>
                  <a:pt x="329370" y="49695"/>
                </a:cubicBezTo>
                <a:cubicBezTo>
                  <a:pt x="319431" y="43069"/>
                  <a:pt x="310237" y="35159"/>
                  <a:pt x="299553" y="29817"/>
                </a:cubicBezTo>
                <a:cubicBezTo>
                  <a:pt x="290182" y="25132"/>
                  <a:pt x="279962" y="22151"/>
                  <a:pt x="269735" y="19878"/>
                </a:cubicBezTo>
                <a:cubicBezTo>
                  <a:pt x="215205" y="7760"/>
                  <a:pt x="218300" y="9939"/>
                  <a:pt x="170344" y="9939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олилиния 32"/>
          <p:cNvSpPr/>
          <p:nvPr/>
        </p:nvSpPr>
        <p:spPr>
          <a:xfrm rot="21212195">
            <a:off x="3373266" y="1244599"/>
            <a:ext cx="1977373" cy="1176388"/>
          </a:xfrm>
          <a:custGeom>
            <a:avLst/>
            <a:gdLst>
              <a:gd name="connsiteX0" fmla="*/ 0 w 2613991"/>
              <a:gd name="connsiteY0" fmla="*/ 198782 h 1669774"/>
              <a:gd name="connsiteX1" fmla="*/ 29817 w 2613991"/>
              <a:gd name="connsiteY1" fmla="*/ 248478 h 1669774"/>
              <a:gd name="connsiteX2" fmla="*/ 59634 w 2613991"/>
              <a:gd name="connsiteY2" fmla="*/ 278295 h 1669774"/>
              <a:gd name="connsiteX3" fmla="*/ 69574 w 2613991"/>
              <a:gd name="connsiteY3" fmla="*/ 308113 h 1669774"/>
              <a:gd name="connsiteX4" fmla="*/ 99391 w 2613991"/>
              <a:gd name="connsiteY4" fmla="*/ 337930 h 1669774"/>
              <a:gd name="connsiteX5" fmla="*/ 149087 w 2613991"/>
              <a:gd name="connsiteY5" fmla="*/ 397565 h 1669774"/>
              <a:gd name="connsiteX6" fmla="*/ 159026 w 2613991"/>
              <a:gd name="connsiteY6" fmla="*/ 427382 h 1669774"/>
              <a:gd name="connsiteX7" fmla="*/ 178904 w 2613991"/>
              <a:gd name="connsiteY7" fmla="*/ 447261 h 1669774"/>
              <a:gd name="connsiteX8" fmla="*/ 198782 w 2613991"/>
              <a:gd name="connsiteY8" fmla="*/ 477078 h 1669774"/>
              <a:gd name="connsiteX9" fmla="*/ 208721 w 2613991"/>
              <a:gd name="connsiteY9" fmla="*/ 506895 h 1669774"/>
              <a:gd name="connsiteX10" fmla="*/ 248478 w 2613991"/>
              <a:gd name="connsiteY10" fmla="*/ 566530 h 1669774"/>
              <a:gd name="connsiteX11" fmla="*/ 308113 w 2613991"/>
              <a:gd name="connsiteY11" fmla="*/ 586408 h 1669774"/>
              <a:gd name="connsiteX12" fmla="*/ 337930 w 2613991"/>
              <a:gd name="connsiteY12" fmla="*/ 596347 h 1669774"/>
              <a:gd name="connsiteX13" fmla="*/ 367748 w 2613991"/>
              <a:gd name="connsiteY13" fmla="*/ 616226 h 1669774"/>
              <a:gd name="connsiteX14" fmla="*/ 526774 w 2613991"/>
              <a:gd name="connsiteY14" fmla="*/ 596347 h 1669774"/>
              <a:gd name="connsiteX15" fmla="*/ 596348 w 2613991"/>
              <a:gd name="connsiteY15" fmla="*/ 586408 h 1669774"/>
              <a:gd name="connsiteX16" fmla="*/ 665921 w 2613991"/>
              <a:gd name="connsiteY16" fmla="*/ 566530 h 1669774"/>
              <a:gd name="connsiteX17" fmla="*/ 785191 w 2613991"/>
              <a:gd name="connsiteY17" fmla="*/ 546652 h 1669774"/>
              <a:gd name="connsiteX18" fmla="*/ 844826 w 2613991"/>
              <a:gd name="connsiteY18" fmla="*/ 546652 h 1669774"/>
              <a:gd name="connsiteX19" fmla="*/ 854765 w 2613991"/>
              <a:gd name="connsiteY19" fmla="*/ 576469 h 1669774"/>
              <a:gd name="connsiteX20" fmla="*/ 874643 w 2613991"/>
              <a:gd name="connsiteY20" fmla="*/ 616226 h 1669774"/>
              <a:gd name="connsiteX21" fmla="*/ 904461 w 2613991"/>
              <a:gd name="connsiteY21" fmla="*/ 695739 h 1669774"/>
              <a:gd name="connsiteX22" fmla="*/ 914400 w 2613991"/>
              <a:gd name="connsiteY22" fmla="*/ 884582 h 1669774"/>
              <a:gd name="connsiteX23" fmla="*/ 864704 w 2613991"/>
              <a:gd name="connsiteY23" fmla="*/ 914400 h 1669774"/>
              <a:gd name="connsiteX24" fmla="*/ 854765 w 2613991"/>
              <a:gd name="connsiteY24" fmla="*/ 944217 h 1669774"/>
              <a:gd name="connsiteX25" fmla="*/ 795130 w 2613991"/>
              <a:gd name="connsiteY25" fmla="*/ 983974 h 1669774"/>
              <a:gd name="connsiteX26" fmla="*/ 675861 w 2613991"/>
              <a:gd name="connsiteY26" fmla="*/ 974034 h 1669774"/>
              <a:gd name="connsiteX27" fmla="*/ 616226 w 2613991"/>
              <a:gd name="connsiteY27" fmla="*/ 954156 h 1669774"/>
              <a:gd name="connsiteX28" fmla="*/ 586408 w 2613991"/>
              <a:gd name="connsiteY28" fmla="*/ 944217 h 1669774"/>
              <a:gd name="connsiteX29" fmla="*/ 526774 w 2613991"/>
              <a:gd name="connsiteY29" fmla="*/ 904461 h 1669774"/>
              <a:gd name="connsiteX30" fmla="*/ 437321 w 2613991"/>
              <a:gd name="connsiteY30" fmla="*/ 874643 h 1669774"/>
              <a:gd name="connsiteX31" fmla="*/ 407504 w 2613991"/>
              <a:gd name="connsiteY31" fmla="*/ 864704 h 1669774"/>
              <a:gd name="connsiteX32" fmla="*/ 377687 w 2613991"/>
              <a:gd name="connsiteY32" fmla="*/ 844826 h 1669774"/>
              <a:gd name="connsiteX33" fmla="*/ 159026 w 2613991"/>
              <a:gd name="connsiteY33" fmla="*/ 854765 h 1669774"/>
              <a:gd name="connsiteX34" fmla="*/ 119269 w 2613991"/>
              <a:gd name="connsiteY34" fmla="*/ 914400 h 1669774"/>
              <a:gd name="connsiteX35" fmla="*/ 109330 w 2613991"/>
              <a:gd name="connsiteY35" fmla="*/ 944217 h 1669774"/>
              <a:gd name="connsiteX36" fmla="*/ 119269 w 2613991"/>
              <a:gd name="connsiteY36" fmla="*/ 1212574 h 1669774"/>
              <a:gd name="connsiteX37" fmla="*/ 129208 w 2613991"/>
              <a:gd name="connsiteY37" fmla="*/ 1252330 h 1669774"/>
              <a:gd name="connsiteX38" fmla="*/ 149087 w 2613991"/>
              <a:gd name="connsiteY38" fmla="*/ 1341782 h 1669774"/>
              <a:gd name="connsiteX39" fmla="*/ 159026 w 2613991"/>
              <a:gd name="connsiteY39" fmla="*/ 1381539 h 1669774"/>
              <a:gd name="connsiteX40" fmla="*/ 178904 w 2613991"/>
              <a:gd name="connsiteY40" fmla="*/ 1411356 h 1669774"/>
              <a:gd name="connsiteX41" fmla="*/ 188843 w 2613991"/>
              <a:gd name="connsiteY41" fmla="*/ 1441174 h 1669774"/>
              <a:gd name="connsiteX42" fmla="*/ 258417 w 2613991"/>
              <a:gd name="connsiteY42" fmla="*/ 1520687 h 1669774"/>
              <a:gd name="connsiteX43" fmla="*/ 288234 w 2613991"/>
              <a:gd name="connsiteY43" fmla="*/ 1540565 h 1669774"/>
              <a:gd name="connsiteX44" fmla="*/ 347869 w 2613991"/>
              <a:gd name="connsiteY44" fmla="*/ 1560443 h 1669774"/>
              <a:gd name="connsiteX45" fmla="*/ 377687 w 2613991"/>
              <a:gd name="connsiteY45" fmla="*/ 1580321 h 1669774"/>
              <a:gd name="connsiteX46" fmla="*/ 477078 w 2613991"/>
              <a:gd name="connsiteY46" fmla="*/ 1610139 h 1669774"/>
              <a:gd name="connsiteX47" fmla="*/ 556591 w 2613991"/>
              <a:gd name="connsiteY47" fmla="*/ 1649895 h 1669774"/>
              <a:gd name="connsiteX48" fmla="*/ 586408 w 2613991"/>
              <a:gd name="connsiteY48" fmla="*/ 1659834 h 1669774"/>
              <a:gd name="connsiteX49" fmla="*/ 864704 w 2613991"/>
              <a:gd name="connsiteY49" fmla="*/ 1669774 h 1669774"/>
              <a:gd name="connsiteX50" fmla="*/ 1013791 w 2613991"/>
              <a:gd name="connsiteY50" fmla="*/ 1659834 h 1669774"/>
              <a:gd name="connsiteX51" fmla="*/ 1053548 w 2613991"/>
              <a:gd name="connsiteY51" fmla="*/ 1639956 h 1669774"/>
              <a:gd name="connsiteX52" fmla="*/ 1123121 w 2613991"/>
              <a:gd name="connsiteY52" fmla="*/ 1600200 h 1669774"/>
              <a:gd name="connsiteX53" fmla="*/ 1182756 w 2613991"/>
              <a:gd name="connsiteY53" fmla="*/ 1580321 h 1669774"/>
              <a:gd name="connsiteX54" fmla="*/ 1282148 w 2613991"/>
              <a:gd name="connsiteY54" fmla="*/ 1540565 h 1669774"/>
              <a:gd name="connsiteX55" fmla="*/ 1391478 w 2613991"/>
              <a:gd name="connsiteY55" fmla="*/ 1520687 h 1669774"/>
              <a:gd name="connsiteX56" fmla="*/ 1431234 w 2613991"/>
              <a:gd name="connsiteY56" fmla="*/ 1500808 h 1669774"/>
              <a:gd name="connsiteX57" fmla="*/ 1540565 w 2613991"/>
              <a:gd name="connsiteY57" fmla="*/ 1490869 h 1669774"/>
              <a:gd name="connsiteX58" fmla="*/ 1580321 w 2613991"/>
              <a:gd name="connsiteY58" fmla="*/ 1480930 h 1669774"/>
              <a:gd name="connsiteX59" fmla="*/ 1649895 w 2613991"/>
              <a:gd name="connsiteY59" fmla="*/ 1451113 h 1669774"/>
              <a:gd name="connsiteX60" fmla="*/ 1679713 w 2613991"/>
              <a:gd name="connsiteY60" fmla="*/ 1431234 h 1669774"/>
              <a:gd name="connsiteX61" fmla="*/ 1719469 w 2613991"/>
              <a:gd name="connsiteY61" fmla="*/ 1411356 h 1669774"/>
              <a:gd name="connsiteX62" fmla="*/ 1749287 w 2613991"/>
              <a:gd name="connsiteY62" fmla="*/ 1391478 h 1669774"/>
              <a:gd name="connsiteX63" fmla="*/ 1789043 w 2613991"/>
              <a:gd name="connsiteY63" fmla="*/ 1371600 h 1669774"/>
              <a:gd name="connsiteX64" fmla="*/ 1848678 w 2613991"/>
              <a:gd name="connsiteY64" fmla="*/ 1341782 h 1669774"/>
              <a:gd name="connsiteX65" fmla="*/ 1918252 w 2613991"/>
              <a:gd name="connsiteY65" fmla="*/ 1302026 h 1669774"/>
              <a:gd name="connsiteX66" fmla="*/ 1938130 w 2613991"/>
              <a:gd name="connsiteY66" fmla="*/ 1282147 h 1669774"/>
              <a:gd name="connsiteX67" fmla="*/ 1987826 w 2613991"/>
              <a:gd name="connsiteY67" fmla="*/ 1272208 h 1669774"/>
              <a:gd name="connsiteX68" fmla="*/ 2017643 w 2613991"/>
              <a:gd name="connsiteY68" fmla="*/ 1252330 h 1669774"/>
              <a:gd name="connsiteX69" fmla="*/ 2057400 w 2613991"/>
              <a:gd name="connsiteY69" fmla="*/ 1242391 h 1669774"/>
              <a:gd name="connsiteX70" fmla="*/ 2117034 w 2613991"/>
              <a:gd name="connsiteY70" fmla="*/ 1222513 h 1669774"/>
              <a:gd name="connsiteX71" fmla="*/ 2146852 w 2613991"/>
              <a:gd name="connsiteY71" fmla="*/ 1212574 h 1669774"/>
              <a:gd name="connsiteX72" fmla="*/ 2216426 w 2613991"/>
              <a:gd name="connsiteY72" fmla="*/ 1172817 h 1669774"/>
              <a:gd name="connsiteX73" fmla="*/ 2276061 w 2613991"/>
              <a:gd name="connsiteY73" fmla="*/ 1152939 h 1669774"/>
              <a:gd name="connsiteX74" fmla="*/ 2315817 w 2613991"/>
              <a:gd name="connsiteY74" fmla="*/ 1133061 h 1669774"/>
              <a:gd name="connsiteX75" fmla="*/ 2385391 w 2613991"/>
              <a:gd name="connsiteY75" fmla="*/ 1113182 h 1669774"/>
              <a:gd name="connsiteX76" fmla="*/ 2445026 w 2613991"/>
              <a:gd name="connsiteY76" fmla="*/ 1073426 h 1669774"/>
              <a:gd name="connsiteX77" fmla="*/ 2464904 w 2613991"/>
              <a:gd name="connsiteY77" fmla="*/ 1053547 h 1669774"/>
              <a:gd name="connsiteX78" fmla="*/ 2534478 w 2613991"/>
              <a:gd name="connsiteY78" fmla="*/ 1003852 h 1669774"/>
              <a:gd name="connsiteX79" fmla="*/ 2574234 w 2613991"/>
              <a:gd name="connsiteY79" fmla="*/ 934278 h 1669774"/>
              <a:gd name="connsiteX80" fmla="*/ 2594113 w 2613991"/>
              <a:gd name="connsiteY80" fmla="*/ 894521 h 1669774"/>
              <a:gd name="connsiteX81" fmla="*/ 2613991 w 2613991"/>
              <a:gd name="connsiteY81" fmla="*/ 824947 h 1669774"/>
              <a:gd name="connsiteX82" fmla="*/ 2594113 w 2613991"/>
              <a:gd name="connsiteY82" fmla="*/ 715617 h 1669774"/>
              <a:gd name="connsiteX83" fmla="*/ 2544417 w 2613991"/>
              <a:gd name="connsiteY83" fmla="*/ 646043 h 1669774"/>
              <a:gd name="connsiteX84" fmla="*/ 2514600 w 2613991"/>
              <a:gd name="connsiteY84" fmla="*/ 606287 h 1669774"/>
              <a:gd name="connsiteX85" fmla="*/ 2484782 w 2613991"/>
              <a:gd name="connsiteY85" fmla="*/ 576469 h 1669774"/>
              <a:gd name="connsiteX86" fmla="*/ 2454965 w 2613991"/>
              <a:gd name="connsiteY86" fmla="*/ 536713 h 1669774"/>
              <a:gd name="connsiteX87" fmla="*/ 2425148 w 2613991"/>
              <a:gd name="connsiteY87" fmla="*/ 506895 h 1669774"/>
              <a:gd name="connsiteX88" fmla="*/ 2375452 w 2613991"/>
              <a:gd name="connsiteY88" fmla="*/ 437321 h 1669774"/>
              <a:gd name="connsiteX89" fmla="*/ 2335695 w 2613991"/>
              <a:gd name="connsiteY89" fmla="*/ 407504 h 1669774"/>
              <a:gd name="connsiteX90" fmla="*/ 2305878 w 2613991"/>
              <a:gd name="connsiteY90" fmla="*/ 377687 h 1669774"/>
              <a:gd name="connsiteX91" fmla="*/ 2266121 w 2613991"/>
              <a:gd name="connsiteY91" fmla="*/ 347869 h 1669774"/>
              <a:gd name="connsiteX92" fmla="*/ 2236304 w 2613991"/>
              <a:gd name="connsiteY92" fmla="*/ 318052 h 1669774"/>
              <a:gd name="connsiteX93" fmla="*/ 2196548 w 2613991"/>
              <a:gd name="connsiteY93" fmla="*/ 298174 h 1669774"/>
              <a:gd name="connsiteX94" fmla="*/ 2176669 w 2613991"/>
              <a:gd name="connsiteY94" fmla="*/ 278295 h 1669774"/>
              <a:gd name="connsiteX95" fmla="*/ 2136913 w 2613991"/>
              <a:gd name="connsiteY95" fmla="*/ 258417 h 1669774"/>
              <a:gd name="connsiteX96" fmla="*/ 2027582 w 2613991"/>
              <a:gd name="connsiteY96" fmla="*/ 188843 h 1669774"/>
              <a:gd name="connsiteX97" fmla="*/ 1938130 w 2613991"/>
              <a:gd name="connsiteY97" fmla="*/ 129208 h 1669774"/>
              <a:gd name="connsiteX98" fmla="*/ 1908313 w 2613991"/>
              <a:gd name="connsiteY98" fmla="*/ 109330 h 1669774"/>
              <a:gd name="connsiteX99" fmla="*/ 1878495 w 2613991"/>
              <a:gd name="connsiteY99" fmla="*/ 79513 h 1669774"/>
              <a:gd name="connsiteX100" fmla="*/ 1828800 w 2613991"/>
              <a:gd name="connsiteY100" fmla="*/ 69574 h 1669774"/>
              <a:gd name="connsiteX101" fmla="*/ 1789043 w 2613991"/>
              <a:gd name="connsiteY101" fmla="*/ 59634 h 1669774"/>
              <a:gd name="connsiteX102" fmla="*/ 1759226 w 2613991"/>
              <a:gd name="connsiteY102" fmla="*/ 49695 h 1669774"/>
              <a:gd name="connsiteX103" fmla="*/ 1709530 w 2613991"/>
              <a:gd name="connsiteY103" fmla="*/ 39756 h 1669774"/>
              <a:gd name="connsiteX104" fmla="*/ 1669774 w 2613991"/>
              <a:gd name="connsiteY104" fmla="*/ 29817 h 1669774"/>
              <a:gd name="connsiteX105" fmla="*/ 944217 w 2613991"/>
              <a:gd name="connsiteY105" fmla="*/ 29817 h 1669774"/>
              <a:gd name="connsiteX106" fmla="*/ 884582 w 2613991"/>
              <a:gd name="connsiteY106" fmla="*/ 19878 h 1669774"/>
              <a:gd name="connsiteX107" fmla="*/ 606287 w 2613991"/>
              <a:gd name="connsiteY107" fmla="*/ 0 h 1669774"/>
              <a:gd name="connsiteX108" fmla="*/ 387626 w 2613991"/>
              <a:gd name="connsiteY108" fmla="*/ 9939 h 1669774"/>
              <a:gd name="connsiteX109" fmla="*/ 298174 w 2613991"/>
              <a:gd name="connsiteY109" fmla="*/ 59634 h 1669774"/>
              <a:gd name="connsiteX110" fmla="*/ 258417 w 2613991"/>
              <a:gd name="connsiteY110" fmla="*/ 69574 h 1669774"/>
              <a:gd name="connsiteX111" fmla="*/ 228600 w 2613991"/>
              <a:gd name="connsiteY111" fmla="*/ 79513 h 1669774"/>
              <a:gd name="connsiteX112" fmla="*/ 208721 w 2613991"/>
              <a:gd name="connsiteY112" fmla="*/ 99391 h 1669774"/>
              <a:gd name="connsiteX113" fmla="*/ 149087 w 2613991"/>
              <a:gd name="connsiteY113" fmla="*/ 119269 h 1669774"/>
              <a:gd name="connsiteX114" fmla="*/ 109330 w 2613991"/>
              <a:gd name="connsiteY114" fmla="*/ 198782 h 1669774"/>
              <a:gd name="connsiteX115" fmla="*/ 99391 w 2613991"/>
              <a:gd name="connsiteY115" fmla="*/ 228600 h 1669774"/>
              <a:gd name="connsiteX116" fmla="*/ 109330 w 2613991"/>
              <a:gd name="connsiteY116" fmla="*/ 467139 h 1669774"/>
              <a:gd name="connsiteX117" fmla="*/ 139148 w 2613991"/>
              <a:gd name="connsiteY117" fmla="*/ 477078 h 1669774"/>
              <a:gd name="connsiteX118" fmla="*/ 198782 w 2613991"/>
              <a:gd name="connsiteY118" fmla="*/ 516834 h 1669774"/>
              <a:gd name="connsiteX119" fmla="*/ 278295 w 2613991"/>
              <a:gd name="connsiteY119" fmla="*/ 576469 h 1669774"/>
              <a:gd name="connsiteX120" fmla="*/ 298174 w 2613991"/>
              <a:gd name="connsiteY120" fmla="*/ 606287 h 1669774"/>
              <a:gd name="connsiteX121" fmla="*/ 327991 w 2613991"/>
              <a:gd name="connsiteY121" fmla="*/ 636104 h 166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613991" h="1669774">
                <a:moveTo>
                  <a:pt x="0" y="198782"/>
                </a:moveTo>
                <a:cubicBezTo>
                  <a:pt x="9939" y="215347"/>
                  <a:pt x="18226" y="233023"/>
                  <a:pt x="29817" y="248478"/>
                </a:cubicBezTo>
                <a:cubicBezTo>
                  <a:pt x="38250" y="259723"/>
                  <a:pt x="51837" y="266600"/>
                  <a:pt x="59634" y="278295"/>
                </a:cubicBezTo>
                <a:cubicBezTo>
                  <a:pt x="65446" y="287012"/>
                  <a:pt x="63762" y="299396"/>
                  <a:pt x="69574" y="308113"/>
                </a:cubicBezTo>
                <a:cubicBezTo>
                  <a:pt x="77371" y="319808"/>
                  <a:pt x="90244" y="327258"/>
                  <a:pt x="99391" y="337930"/>
                </a:cubicBezTo>
                <a:cubicBezTo>
                  <a:pt x="170259" y="420611"/>
                  <a:pt x="97453" y="345933"/>
                  <a:pt x="149087" y="397565"/>
                </a:cubicBezTo>
                <a:cubicBezTo>
                  <a:pt x="152400" y="407504"/>
                  <a:pt x="153636" y="418398"/>
                  <a:pt x="159026" y="427382"/>
                </a:cubicBezTo>
                <a:cubicBezTo>
                  <a:pt x="163847" y="435417"/>
                  <a:pt x="173050" y="439944"/>
                  <a:pt x="178904" y="447261"/>
                </a:cubicBezTo>
                <a:cubicBezTo>
                  <a:pt x="186366" y="456589"/>
                  <a:pt x="193440" y="466394"/>
                  <a:pt x="198782" y="477078"/>
                </a:cubicBezTo>
                <a:cubicBezTo>
                  <a:pt x="203467" y="486449"/>
                  <a:pt x="203633" y="497737"/>
                  <a:pt x="208721" y="506895"/>
                </a:cubicBezTo>
                <a:cubicBezTo>
                  <a:pt x="220323" y="527779"/>
                  <a:pt x="225813" y="558975"/>
                  <a:pt x="248478" y="566530"/>
                </a:cubicBezTo>
                <a:lnTo>
                  <a:pt x="308113" y="586408"/>
                </a:lnTo>
                <a:lnTo>
                  <a:pt x="337930" y="596347"/>
                </a:lnTo>
                <a:cubicBezTo>
                  <a:pt x="347869" y="602973"/>
                  <a:pt x="355826" y="615481"/>
                  <a:pt x="367748" y="616226"/>
                </a:cubicBezTo>
                <a:cubicBezTo>
                  <a:pt x="581504" y="629587"/>
                  <a:pt x="438003" y="614102"/>
                  <a:pt x="526774" y="596347"/>
                </a:cubicBezTo>
                <a:cubicBezTo>
                  <a:pt x="549746" y="591752"/>
                  <a:pt x="573299" y="590599"/>
                  <a:pt x="596348" y="586408"/>
                </a:cubicBezTo>
                <a:cubicBezTo>
                  <a:pt x="664517" y="574014"/>
                  <a:pt x="609149" y="580723"/>
                  <a:pt x="665921" y="566530"/>
                </a:cubicBezTo>
                <a:cubicBezTo>
                  <a:pt x="704676" y="556841"/>
                  <a:pt x="745921" y="552262"/>
                  <a:pt x="785191" y="546652"/>
                </a:cubicBezTo>
                <a:cubicBezTo>
                  <a:pt x="805069" y="540026"/>
                  <a:pt x="824947" y="526774"/>
                  <a:pt x="844826" y="546652"/>
                </a:cubicBezTo>
                <a:cubicBezTo>
                  <a:pt x="852234" y="554060"/>
                  <a:pt x="850638" y="566839"/>
                  <a:pt x="854765" y="576469"/>
                </a:cubicBezTo>
                <a:cubicBezTo>
                  <a:pt x="860601" y="590088"/>
                  <a:pt x="869441" y="602353"/>
                  <a:pt x="874643" y="616226"/>
                </a:cubicBezTo>
                <a:cubicBezTo>
                  <a:pt x="915237" y="724477"/>
                  <a:pt x="849120" y="585060"/>
                  <a:pt x="904461" y="695739"/>
                </a:cubicBezTo>
                <a:cubicBezTo>
                  <a:pt x="920748" y="777177"/>
                  <a:pt x="936483" y="803614"/>
                  <a:pt x="914400" y="884582"/>
                </a:cubicBezTo>
                <a:cubicBezTo>
                  <a:pt x="908942" y="904593"/>
                  <a:pt x="879006" y="909633"/>
                  <a:pt x="864704" y="914400"/>
                </a:cubicBezTo>
                <a:cubicBezTo>
                  <a:pt x="861391" y="924339"/>
                  <a:pt x="860576" y="935500"/>
                  <a:pt x="854765" y="944217"/>
                </a:cubicBezTo>
                <a:cubicBezTo>
                  <a:pt x="833494" y="976124"/>
                  <a:pt x="826391" y="973553"/>
                  <a:pt x="795130" y="983974"/>
                </a:cubicBezTo>
                <a:cubicBezTo>
                  <a:pt x="755374" y="980661"/>
                  <a:pt x="715212" y="980593"/>
                  <a:pt x="675861" y="974034"/>
                </a:cubicBezTo>
                <a:cubicBezTo>
                  <a:pt x="655193" y="970589"/>
                  <a:pt x="636104" y="960782"/>
                  <a:pt x="616226" y="954156"/>
                </a:cubicBezTo>
                <a:lnTo>
                  <a:pt x="586408" y="944217"/>
                </a:lnTo>
                <a:cubicBezTo>
                  <a:pt x="566530" y="930965"/>
                  <a:pt x="549438" y="912016"/>
                  <a:pt x="526774" y="904461"/>
                </a:cubicBezTo>
                <a:lnTo>
                  <a:pt x="437321" y="874643"/>
                </a:lnTo>
                <a:cubicBezTo>
                  <a:pt x="427382" y="871330"/>
                  <a:pt x="416221" y="870515"/>
                  <a:pt x="407504" y="864704"/>
                </a:cubicBezTo>
                <a:lnTo>
                  <a:pt x="377687" y="844826"/>
                </a:lnTo>
                <a:cubicBezTo>
                  <a:pt x="304800" y="848139"/>
                  <a:pt x="229480" y="835797"/>
                  <a:pt x="159026" y="854765"/>
                </a:cubicBezTo>
                <a:cubicBezTo>
                  <a:pt x="135957" y="860976"/>
                  <a:pt x="119269" y="914400"/>
                  <a:pt x="119269" y="914400"/>
                </a:cubicBezTo>
                <a:cubicBezTo>
                  <a:pt x="115956" y="924339"/>
                  <a:pt x="109330" y="933740"/>
                  <a:pt x="109330" y="944217"/>
                </a:cubicBezTo>
                <a:cubicBezTo>
                  <a:pt x="109330" y="1033731"/>
                  <a:pt x="113506" y="1123246"/>
                  <a:pt x="119269" y="1212574"/>
                </a:cubicBezTo>
                <a:cubicBezTo>
                  <a:pt x="120148" y="1226206"/>
                  <a:pt x="126529" y="1238935"/>
                  <a:pt x="129208" y="1252330"/>
                </a:cubicBezTo>
                <a:cubicBezTo>
                  <a:pt x="159106" y="1401815"/>
                  <a:pt x="123295" y="1251509"/>
                  <a:pt x="149087" y="1341782"/>
                </a:cubicBezTo>
                <a:cubicBezTo>
                  <a:pt x="152840" y="1354917"/>
                  <a:pt x="153645" y="1368983"/>
                  <a:pt x="159026" y="1381539"/>
                </a:cubicBezTo>
                <a:cubicBezTo>
                  <a:pt x="163731" y="1392518"/>
                  <a:pt x="172278" y="1401417"/>
                  <a:pt x="178904" y="1411356"/>
                </a:cubicBezTo>
                <a:cubicBezTo>
                  <a:pt x="182217" y="1421295"/>
                  <a:pt x="184158" y="1431803"/>
                  <a:pt x="188843" y="1441174"/>
                </a:cubicBezTo>
                <a:cubicBezTo>
                  <a:pt x="201977" y="1467442"/>
                  <a:pt x="238987" y="1507734"/>
                  <a:pt x="258417" y="1520687"/>
                </a:cubicBezTo>
                <a:cubicBezTo>
                  <a:pt x="268356" y="1527313"/>
                  <a:pt x="277318" y="1535714"/>
                  <a:pt x="288234" y="1540565"/>
                </a:cubicBezTo>
                <a:cubicBezTo>
                  <a:pt x="307382" y="1549075"/>
                  <a:pt x="330434" y="1548820"/>
                  <a:pt x="347869" y="1560443"/>
                </a:cubicBezTo>
                <a:cubicBezTo>
                  <a:pt x="357808" y="1567069"/>
                  <a:pt x="366771" y="1575469"/>
                  <a:pt x="377687" y="1580321"/>
                </a:cubicBezTo>
                <a:cubicBezTo>
                  <a:pt x="408805" y="1594151"/>
                  <a:pt x="444032" y="1601878"/>
                  <a:pt x="477078" y="1610139"/>
                </a:cubicBezTo>
                <a:cubicBezTo>
                  <a:pt x="503582" y="1623391"/>
                  <a:pt x="528479" y="1640524"/>
                  <a:pt x="556591" y="1649895"/>
                </a:cubicBezTo>
                <a:cubicBezTo>
                  <a:pt x="566530" y="1653208"/>
                  <a:pt x="575953" y="1659159"/>
                  <a:pt x="586408" y="1659834"/>
                </a:cubicBezTo>
                <a:cubicBezTo>
                  <a:pt x="679040" y="1665810"/>
                  <a:pt x="771939" y="1666461"/>
                  <a:pt x="864704" y="1669774"/>
                </a:cubicBezTo>
                <a:cubicBezTo>
                  <a:pt x="914400" y="1666461"/>
                  <a:pt x="964595" y="1667602"/>
                  <a:pt x="1013791" y="1659834"/>
                </a:cubicBezTo>
                <a:cubicBezTo>
                  <a:pt x="1028426" y="1657523"/>
                  <a:pt x="1040684" y="1647307"/>
                  <a:pt x="1053548" y="1639956"/>
                </a:cubicBezTo>
                <a:cubicBezTo>
                  <a:pt x="1095388" y="1616048"/>
                  <a:pt x="1073059" y="1620225"/>
                  <a:pt x="1123121" y="1600200"/>
                </a:cubicBezTo>
                <a:cubicBezTo>
                  <a:pt x="1142576" y="1592418"/>
                  <a:pt x="1164014" y="1589692"/>
                  <a:pt x="1182756" y="1580321"/>
                </a:cubicBezTo>
                <a:cubicBezTo>
                  <a:pt x="1213464" y="1564968"/>
                  <a:pt x="1247759" y="1545478"/>
                  <a:pt x="1282148" y="1540565"/>
                </a:cubicBezTo>
                <a:cubicBezTo>
                  <a:pt x="1365244" y="1528694"/>
                  <a:pt x="1328994" y="1536308"/>
                  <a:pt x="1391478" y="1520687"/>
                </a:cubicBezTo>
                <a:cubicBezTo>
                  <a:pt x="1404730" y="1514061"/>
                  <a:pt x="1416705" y="1503714"/>
                  <a:pt x="1431234" y="1500808"/>
                </a:cubicBezTo>
                <a:cubicBezTo>
                  <a:pt x="1467117" y="1493631"/>
                  <a:pt x="1504292" y="1495705"/>
                  <a:pt x="1540565" y="1490869"/>
                </a:cubicBezTo>
                <a:cubicBezTo>
                  <a:pt x="1554105" y="1489064"/>
                  <a:pt x="1567069" y="1484243"/>
                  <a:pt x="1580321" y="1480930"/>
                </a:cubicBezTo>
                <a:cubicBezTo>
                  <a:pt x="1621293" y="1439960"/>
                  <a:pt x="1574521" y="1479379"/>
                  <a:pt x="1649895" y="1451113"/>
                </a:cubicBezTo>
                <a:cubicBezTo>
                  <a:pt x="1661080" y="1446919"/>
                  <a:pt x="1669341" y="1437161"/>
                  <a:pt x="1679713" y="1431234"/>
                </a:cubicBezTo>
                <a:cubicBezTo>
                  <a:pt x="1692577" y="1423883"/>
                  <a:pt x="1706605" y="1418707"/>
                  <a:pt x="1719469" y="1411356"/>
                </a:cubicBezTo>
                <a:cubicBezTo>
                  <a:pt x="1729841" y="1405429"/>
                  <a:pt x="1738915" y="1397405"/>
                  <a:pt x="1749287" y="1391478"/>
                </a:cubicBezTo>
                <a:cubicBezTo>
                  <a:pt x="1762151" y="1384127"/>
                  <a:pt x="1776179" y="1378951"/>
                  <a:pt x="1789043" y="1371600"/>
                </a:cubicBezTo>
                <a:cubicBezTo>
                  <a:pt x="1842992" y="1340771"/>
                  <a:pt x="1794010" y="1360005"/>
                  <a:pt x="1848678" y="1341782"/>
                </a:cubicBezTo>
                <a:cubicBezTo>
                  <a:pt x="1915626" y="1274834"/>
                  <a:pt x="1838160" y="1342073"/>
                  <a:pt x="1918252" y="1302026"/>
                </a:cubicBezTo>
                <a:cubicBezTo>
                  <a:pt x="1926633" y="1297835"/>
                  <a:pt x="1929517" y="1285838"/>
                  <a:pt x="1938130" y="1282147"/>
                </a:cubicBezTo>
                <a:cubicBezTo>
                  <a:pt x="1953657" y="1275492"/>
                  <a:pt x="1971261" y="1275521"/>
                  <a:pt x="1987826" y="1272208"/>
                </a:cubicBezTo>
                <a:cubicBezTo>
                  <a:pt x="1997765" y="1265582"/>
                  <a:pt x="2006664" y="1257035"/>
                  <a:pt x="2017643" y="1252330"/>
                </a:cubicBezTo>
                <a:cubicBezTo>
                  <a:pt x="2030199" y="1246949"/>
                  <a:pt x="2044316" y="1246316"/>
                  <a:pt x="2057400" y="1242391"/>
                </a:cubicBezTo>
                <a:cubicBezTo>
                  <a:pt x="2077470" y="1236370"/>
                  <a:pt x="2097156" y="1229139"/>
                  <a:pt x="2117034" y="1222513"/>
                </a:cubicBezTo>
                <a:lnTo>
                  <a:pt x="2146852" y="1212574"/>
                </a:lnTo>
                <a:cubicBezTo>
                  <a:pt x="2173750" y="1194641"/>
                  <a:pt x="2184896" y="1185429"/>
                  <a:pt x="2216426" y="1172817"/>
                </a:cubicBezTo>
                <a:cubicBezTo>
                  <a:pt x="2235881" y="1165035"/>
                  <a:pt x="2257320" y="1162310"/>
                  <a:pt x="2276061" y="1152939"/>
                </a:cubicBezTo>
                <a:cubicBezTo>
                  <a:pt x="2289313" y="1146313"/>
                  <a:pt x="2302199" y="1138898"/>
                  <a:pt x="2315817" y="1133061"/>
                </a:cubicBezTo>
                <a:cubicBezTo>
                  <a:pt x="2335786" y="1124502"/>
                  <a:pt x="2365207" y="1118228"/>
                  <a:pt x="2385391" y="1113182"/>
                </a:cubicBezTo>
                <a:cubicBezTo>
                  <a:pt x="2405269" y="1099930"/>
                  <a:pt x="2428133" y="1090320"/>
                  <a:pt x="2445026" y="1073426"/>
                </a:cubicBezTo>
                <a:cubicBezTo>
                  <a:pt x="2451652" y="1066800"/>
                  <a:pt x="2457705" y="1059546"/>
                  <a:pt x="2464904" y="1053547"/>
                </a:cubicBezTo>
                <a:cubicBezTo>
                  <a:pt x="2489555" y="1033005"/>
                  <a:pt x="2508662" y="1021063"/>
                  <a:pt x="2534478" y="1003852"/>
                </a:cubicBezTo>
                <a:cubicBezTo>
                  <a:pt x="2553728" y="926850"/>
                  <a:pt x="2528685" y="998046"/>
                  <a:pt x="2574234" y="934278"/>
                </a:cubicBezTo>
                <a:cubicBezTo>
                  <a:pt x="2582846" y="922221"/>
                  <a:pt x="2588276" y="908140"/>
                  <a:pt x="2594113" y="894521"/>
                </a:cubicBezTo>
                <a:cubicBezTo>
                  <a:pt x="2602668" y="874559"/>
                  <a:pt x="2608948" y="845121"/>
                  <a:pt x="2613991" y="824947"/>
                </a:cubicBezTo>
                <a:cubicBezTo>
                  <a:pt x="2607365" y="788504"/>
                  <a:pt x="2603657" y="751407"/>
                  <a:pt x="2594113" y="715617"/>
                </a:cubicBezTo>
                <a:cubicBezTo>
                  <a:pt x="2582933" y="673695"/>
                  <a:pt x="2570494" y="676466"/>
                  <a:pt x="2544417" y="646043"/>
                </a:cubicBezTo>
                <a:cubicBezTo>
                  <a:pt x="2533637" y="633466"/>
                  <a:pt x="2525380" y="618864"/>
                  <a:pt x="2514600" y="606287"/>
                </a:cubicBezTo>
                <a:cubicBezTo>
                  <a:pt x="2505452" y="595615"/>
                  <a:pt x="2493930" y="587141"/>
                  <a:pt x="2484782" y="576469"/>
                </a:cubicBezTo>
                <a:cubicBezTo>
                  <a:pt x="2474002" y="563892"/>
                  <a:pt x="2465745" y="549290"/>
                  <a:pt x="2454965" y="536713"/>
                </a:cubicBezTo>
                <a:cubicBezTo>
                  <a:pt x="2445817" y="526041"/>
                  <a:pt x="2434147" y="517693"/>
                  <a:pt x="2425148" y="506895"/>
                </a:cubicBezTo>
                <a:cubicBezTo>
                  <a:pt x="2396942" y="473048"/>
                  <a:pt x="2411241" y="473110"/>
                  <a:pt x="2375452" y="437321"/>
                </a:cubicBezTo>
                <a:cubicBezTo>
                  <a:pt x="2363739" y="425608"/>
                  <a:pt x="2348272" y="418284"/>
                  <a:pt x="2335695" y="407504"/>
                </a:cubicBezTo>
                <a:cubicBezTo>
                  <a:pt x="2325023" y="398357"/>
                  <a:pt x="2316550" y="386834"/>
                  <a:pt x="2305878" y="377687"/>
                </a:cubicBezTo>
                <a:cubicBezTo>
                  <a:pt x="2293301" y="366906"/>
                  <a:pt x="2278698" y="358650"/>
                  <a:pt x="2266121" y="347869"/>
                </a:cubicBezTo>
                <a:cubicBezTo>
                  <a:pt x="2255449" y="338722"/>
                  <a:pt x="2247742" y="326222"/>
                  <a:pt x="2236304" y="318052"/>
                </a:cubicBezTo>
                <a:cubicBezTo>
                  <a:pt x="2224248" y="309440"/>
                  <a:pt x="2208876" y="306393"/>
                  <a:pt x="2196548" y="298174"/>
                </a:cubicBezTo>
                <a:cubicBezTo>
                  <a:pt x="2188751" y="292976"/>
                  <a:pt x="2184466" y="283493"/>
                  <a:pt x="2176669" y="278295"/>
                </a:cubicBezTo>
                <a:cubicBezTo>
                  <a:pt x="2164341" y="270076"/>
                  <a:pt x="2149241" y="266636"/>
                  <a:pt x="2136913" y="258417"/>
                </a:cubicBezTo>
                <a:cubicBezTo>
                  <a:pt x="2027046" y="185172"/>
                  <a:pt x="2095779" y="211575"/>
                  <a:pt x="2027582" y="188843"/>
                </a:cubicBezTo>
                <a:lnTo>
                  <a:pt x="1938130" y="129208"/>
                </a:lnTo>
                <a:cubicBezTo>
                  <a:pt x="1928191" y="122582"/>
                  <a:pt x="1916760" y="117776"/>
                  <a:pt x="1908313" y="109330"/>
                </a:cubicBezTo>
                <a:cubicBezTo>
                  <a:pt x="1898374" y="99391"/>
                  <a:pt x="1891067" y="85799"/>
                  <a:pt x="1878495" y="79513"/>
                </a:cubicBezTo>
                <a:cubicBezTo>
                  <a:pt x="1863385" y="71958"/>
                  <a:pt x="1845291" y="73239"/>
                  <a:pt x="1828800" y="69574"/>
                </a:cubicBezTo>
                <a:cubicBezTo>
                  <a:pt x="1815465" y="66611"/>
                  <a:pt x="1802178" y="63387"/>
                  <a:pt x="1789043" y="59634"/>
                </a:cubicBezTo>
                <a:cubicBezTo>
                  <a:pt x="1778970" y="56756"/>
                  <a:pt x="1769390" y="52236"/>
                  <a:pt x="1759226" y="49695"/>
                </a:cubicBezTo>
                <a:cubicBezTo>
                  <a:pt x="1742837" y="45598"/>
                  <a:pt x="1726021" y="43421"/>
                  <a:pt x="1709530" y="39756"/>
                </a:cubicBezTo>
                <a:cubicBezTo>
                  <a:pt x="1696195" y="36793"/>
                  <a:pt x="1683026" y="33130"/>
                  <a:pt x="1669774" y="29817"/>
                </a:cubicBezTo>
                <a:cubicBezTo>
                  <a:pt x="1338653" y="47244"/>
                  <a:pt x="1440598" y="46363"/>
                  <a:pt x="944217" y="29817"/>
                </a:cubicBezTo>
                <a:cubicBezTo>
                  <a:pt x="924076" y="29146"/>
                  <a:pt x="904611" y="22103"/>
                  <a:pt x="884582" y="19878"/>
                </a:cubicBezTo>
                <a:cubicBezTo>
                  <a:pt x="810782" y="11678"/>
                  <a:pt x="674130" y="4240"/>
                  <a:pt x="606287" y="0"/>
                </a:cubicBezTo>
                <a:cubicBezTo>
                  <a:pt x="533400" y="3313"/>
                  <a:pt x="460142" y="1882"/>
                  <a:pt x="387626" y="9939"/>
                </a:cubicBezTo>
                <a:cubicBezTo>
                  <a:pt x="333483" y="15955"/>
                  <a:pt x="342052" y="37695"/>
                  <a:pt x="298174" y="59634"/>
                </a:cubicBezTo>
                <a:cubicBezTo>
                  <a:pt x="285956" y="65743"/>
                  <a:pt x="271552" y="65821"/>
                  <a:pt x="258417" y="69574"/>
                </a:cubicBezTo>
                <a:cubicBezTo>
                  <a:pt x="248344" y="72452"/>
                  <a:pt x="238539" y="76200"/>
                  <a:pt x="228600" y="79513"/>
                </a:cubicBezTo>
                <a:cubicBezTo>
                  <a:pt x="221974" y="86139"/>
                  <a:pt x="217103" y="95200"/>
                  <a:pt x="208721" y="99391"/>
                </a:cubicBezTo>
                <a:cubicBezTo>
                  <a:pt x="189980" y="108761"/>
                  <a:pt x="149087" y="119269"/>
                  <a:pt x="149087" y="119269"/>
                </a:cubicBezTo>
                <a:cubicBezTo>
                  <a:pt x="114391" y="153963"/>
                  <a:pt x="132171" y="130257"/>
                  <a:pt x="109330" y="198782"/>
                </a:cubicBezTo>
                <a:lnTo>
                  <a:pt x="99391" y="228600"/>
                </a:lnTo>
                <a:cubicBezTo>
                  <a:pt x="102704" y="308113"/>
                  <a:pt x="96757" y="388557"/>
                  <a:pt x="109330" y="467139"/>
                </a:cubicBezTo>
                <a:cubicBezTo>
                  <a:pt x="110985" y="477484"/>
                  <a:pt x="129989" y="471990"/>
                  <a:pt x="139148" y="477078"/>
                </a:cubicBezTo>
                <a:cubicBezTo>
                  <a:pt x="160032" y="488680"/>
                  <a:pt x="181889" y="499941"/>
                  <a:pt x="198782" y="516834"/>
                </a:cubicBezTo>
                <a:cubicBezTo>
                  <a:pt x="255886" y="573938"/>
                  <a:pt x="226253" y="559122"/>
                  <a:pt x="278295" y="576469"/>
                </a:cubicBezTo>
                <a:cubicBezTo>
                  <a:pt x="284921" y="586408"/>
                  <a:pt x="289727" y="597840"/>
                  <a:pt x="298174" y="606287"/>
                </a:cubicBezTo>
                <a:cubicBezTo>
                  <a:pt x="330748" y="638861"/>
                  <a:pt x="327991" y="611208"/>
                  <a:pt x="327991" y="636104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SZO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лилиния 9"/>
          <p:cNvSpPr/>
          <p:nvPr/>
        </p:nvSpPr>
        <p:spPr>
          <a:xfrm>
            <a:off x="700223" y="1281579"/>
            <a:ext cx="1580136" cy="1187928"/>
          </a:xfrm>
          <a:custGeom>
            <a:avLst/>
            <a:gdLst>
              <a:gd name="connsiteX0" fmla="*/ 516835 w 2088864"/>
              <a:gd name="connsiteY0" fmla="*/ 99392 h 1570383"/>
              <a:gd name="connsiteX1" fmla="*/ 566531 w 2088864"/>
              <a:gd name="connsiteY1" fmla="*/ 59635 h 1570383"/>
              <a:gd name="connsiteX2" fmla="*/ 596348 w 2088864"/>
              <a:gd name="connsiteY2" fmla="*/ 19879 h 1570383"/>
              <a:gd name="connsiteX3" fmla="*/ 665922 w 2088864"/>
              <a:gd name="connsiteY3" fmla="*/ 0 h 1570383"/>
              <a:gd name="connsiteX4" fmla="*/ 755374 w 2088864"/>
              <a:gd name="connsiteY4" fmla="*/ 9940 h 1570383"/>
              <a:gd name="connsiteX5" fmla="*/ 775253 w 2088864"/>
              <a:gd name="connsiteY5" fmla="*/ 29818 h 1570383"/>
              <a:gd name="connsiteX6" fmla="*/ 805070 w 2088864"/>
              <a:gd name="connsiteY6" fmla="*/ 49696 h 1570383"/>
              <a:gd name="connsiteX7" fmla="*/ 844827 w 2088864"/>
              <a:gd name="connsiteY7" fmla="*/ 89453 h 1570383"/>
              <a:gd name="connsiteX8" fmla="*/ 884583 w 2088864"/>
              <a:gd name="connsiteY8" fmla="*/ 119270 h 1570383"/>
              <a:gd name="connsiteX9" fmla="*/ 914400 w 2088864"/>
              <a:gd name="connsiteY9" fmla="*/ 159027 h 1570383"/>
              <a:gd name="connsiteX10" fmla="*/ 1003853 w 2088864"/>
              <a:gd name="connsiteY10" fmla="*/ 238540 h 1570383"/>
              <a:gd name="connsiteX11" fmla="*/ 1103244 w 2088864"/>
              <a:gd name="connsiteY11" fmla="*/ 318053 h 1570383"/>
              <a:gd name="connsiteX12" fmla="*/ 1143000 w 2088864"/>
              <a:gd name="connsiteY12" fmla="*/ 327992 h 1570383"/>
              <a:gd name="connsiteX13" fmla="*/ 1262270 w 2088864"/>
              <a:gd name="connsiteY13" fmla="*/ 318053 h 1570383"/>
              <a:gd name="connsiteX14" fmla="*/ 1321905 w 2088864"/>
              <a:gd name="connsiteY14" fmla="*/ 288235 h 1570383"/>
              <a:gd name="connsiteX15" fmla="*/ 1361661 w 2088864"/>
              <a:gd name="connsiteY15" fmla="*/ 278296 h 1570383"/>
              <a:gd name="connsiteX16" fmla="*/ 1391479 w 2088864"/>
              <a:gd name="connsiteY16" fmla="*/ 268357 h 1570383"/>
              <a:gd name="connsiteX17" fmla="*/ 1461053 w 2088864"/>
              <a:gd name="connsiteY17" fmla="*/ 198783 h 1570383"/>
              <a:gd name="connsiteX18" fmla="*/ 1490870 w 2088864"/>
              <a:gd name="connsiteY18" fmla="*/ 168966 h 1570383"/>
              <a:gd name="connsiteX19" fmla="*/ 1560444 w 2088864"/>
              <a:gd name="connsiteY19" fmla="*/ 119270 h 1570383"/>
              <a:gd name="connsiteX20" fmla="*/ 1669774 w 2088864"/>
              <a:gd name="connsiteY20" fmla="*/ 129209 h 1570383"/>
              <a:gd name="connsiteX21" fmla="*/ 1699592 w 2088864"/>
              <a:gd name="connsiteY21" fmla="*/ 168966 h 1570383"/>
              <a:gd name="connsiteX22" fmla="*/ 1739348 w 2088864"/>
              <a:gd name="connsiteY22" fmla="*/ 198783 h 1570383"/>
              <a:gd name="connsiteX23" fmla="*/ 1808922 w 2088864"/>
              <a:gd name="connsiteY23" fmla="*/ 268357 h 1570383"/>
              <a:gd name="connsiteX24" fmla="*/ 1848679 w 2088864"/>
              <a:gd name="connsiteY24" fmla="*/ 327992 h 1570383"/>
              <a:gd name="connsiteX25" fmla="*/ 1888435 w 2088864"/>
              <a:gd name="connsiteY25" fmla="*/ 387627 h 1570383"/>
              <a:gd name="connsiteX26" fmla="*/ 1898374 w 2088864"/>
              <a:gd name="connsiteY26" fmla="*/ 427383 h 1570383"/>
              <a:gd name="connsiteX27" fmla="*/ 1908314 w 2088864"/>
              <a:gd name="connsiteY27" fmla="*/ 457200 h 1570383"/>
              <a:gd name="connsiteX28" fmla="*/ 1928192 w 2088864"/>
              <a:gd name="connsiteY28" fmla="*/ 616227 h 1570383"/>
              <a:gd name="connsiteX29" fmla="*/ 1948070 w 2088864"/>
              <a:gd name="connsiteY29" fmla="*/ 805070 h 1570383"/>
              <a:gd name="connsiteX30" fmla="*/ 1958009 w 2088864"/>
              <a:gd name="connsiteY30" fmla="*/ 834887 h 1570383"/>
              <a:gd name="connsiteX31" fmla="*/ 1977887 w 2088864"/>
              <a:gd name="connsiteY31" fmla="*/ 854766 h 1570383"/>
              <a:gd name="connsiteX32" fmla="*/ 2027583 w 2088864"/>
              <a:gd name="connsiteY32" fmla="*/ 924340 h 1570383"/>
              <a:gd name="connsiteX33" fmla="*/ 2077279 w 2088864"/>
              <a:gd name="connsiteY33" fmla="*/ 993914 h 1570383"/>
              <a:gd name="connsiteX34" fmla="*/ 2077279 w 2088864"/>
              <a:gd name="connsiteY34" fmla="*/ 1113183 h 1570383"/>
              <a:gd name="connsiteX35" fmla="*/ 2017644 w 2088864"/>
              <a:gd name="connsiteY35" fmla="*/ 1172818 h 1570383"/>
              <a:gd name="connsiteX36" fmla="*/ 1908314 w 2088864"/>
              <a:gd name="connsiteY36" fmla="*/ 1232453 h 1570383"/>
              <a:gd name="connsiteX37" fmla="*/ 1868557 w 2088864"/>
              <a:gd name="connsiteY37" fmla="*/ 1242392 h 1570383"/>
              <a:gd name="connsiteX38" fmla="*/ 1719470 w 2088864"/>
              <a:gd name="connsiteY38" fmla="*/ 1252331 h 1570383"/>
              <a:gd name="connsiteX39" fmla="*/ 1630018 w 2088864"/>
              <a:gd name="connsiteY39" fmla="*/ 1262270 h 1570383"/>
              <a:gd name="connsiteX40" fmla="*/ 1540566 w 2088864"/>
              <a:gd name="connsiteY40" fmla="*/ 1242392 h 1570383"/>
              <a:gd name="connsiteX41" fmla="*/ 1470992 w 2088864"/>
              <a:gd name="connsiteY41" fmla="*/ 1172818 h 1570383"/>
              <a:gd name="connsiteX42" fmla="*/ 1431235 w 2088864"/>
              <a:gd name="connsiteY42" fmla="*/ 1133061 h 1570383"/>
              <a:gd name="connsiteX43" fmla="*/ 1401418 w 2088864"/>
              <a:gd name="connsiteY43" fmla="*/ 1093305 h 1570383"/>
              <a:gd name="connsiteX44" fmla="*/ 1361661 w 2088864"/>
              <a:gd name="connsiteY44" fmla="*/ 1073427 h 1570383"/>
              <a:gd name="connsiteX45" fmla="*/ 1292087 w 2088864"/>
              <a:gd name="connsiteY45" fmla="*/ 1083366 h 1570383"/>
              <a:gd name="connsiteX46" fmla="*/ 1262270 w 2088864"/>
              <a:gd name="connsiteY46" fmla="*/ 1123122 h 1570383"/>
              <a:gd name="connsiteX47" fmla="*/ 1182757 w 2088864"/>
              <a:gd name="connsiteY47" fmla="*/ 1242392 h 1570383"/>
              <a:gd name="connsiteX48" fmla="*/ 1182757 w 2088864"/>
              <a:gd name="connsiteY48" fmla="*/ 1242392 h 1570383"/>
              <a:gd name="connsiteX49" fmla="*/ 1143000 w 2088864"/>
              <a:gd name="connsiteY49" fmla="*/ 1302027 h 1570383"/>
              <a:gd name="connsiteX50" fmla="*/ 1063487 w 2088864"/>
              <a:gd name="connsiteY50" fmla="*/ 1421296 h 1570383"/>
              <a:gd name="connsiteX51" fmla="*/ 1023731 w 2088864"/>
              <a:gd name="connsiteY51" fmla="*/ 1451114 h 1570383"/>
              <a:gd name="connsiteX52" fmla="*/ 1003853 w 2088864"/>
              <a:gd name="connsiteY52" fmla="*/ 1480931 h 1570383"/>
              <a:gd name="connsiteX53" fmla="*/ 904461 w 2088864"/>
              <a:gd name="connsiteY53" fmla="*/ 1560444 h 1570383"/>
              <a:gd name="connsiteX54" fmla="*/ 854766 w 2088864"/>
              <a:gd name="connsiteY54" fmla="*/ 1570383 h 1570383"/>
              <a:gd name="connsiteX55" fmla="*/ 715618 w 2088864"/>
              <a:gd name="connsiteY55" fmla="*/ 1560444 h 1570383"/>
              <a:gd name="connsiteX56" fmla="*/ 685800 w 2088864"/>
              <a:gd name="connsiteY56" fmla="*/ 1550505 h 1570383"/>
              <a:gd name="connsiteX57" fmla="*/ 636105 w 2088864"/>
              <a:gd name="connsiteY57" fmla="*/ 1540566 h 1570383"/>
              <a:gd name="connsiteX58" fmla="*/ 556592 w 2088864"/>
              <a:gd name="connsiteY58" fmla="*/ 1480931 h 1570383"/>
              <a:gd name="connsiteX59" fmla="*/ 496957 w 2088864"/>
              <a:gd name="connsiteY59" fmla="*/ 1431235 h 1570383"/>
              <a:gd name="connsiteX60" fmla="*/ 467140 w 2088864"/>
              <a:gd name="connsiteY60" fmla="*/ 1391479 h 1570383"/>
              <a:gd name="connsiteX61" fmla="*/ 427383 w 2088864"/>
              <a:gd name="connsiteY61" fmla="*/ 1361661 h 1570383"/>
              <a:gd name="connsiteX62" fmla="*/ 387627 w 2088864"/>
              <a:gd name="connsiteY62" fmla="*/ 1321905 h 1570383"/>
              <a:gd name="connsiteX63" fmla="*/ 357809 w 2088864"/>
              <a:gd name="connsiteY63" fmla="*/ 1302027 h 1570383"/>
              <a:gd name="connsiteX64" fmla="*/ 308114 w 2088864"/>
              <a:gd name="connsiteY64" fmla="*/ 1242392 h 1570383"/>
              <a:gd name="connsiteX65" fmla="*/ 268357 w 2088864"/>
              <a:gd name="connsiteY65" fmla="*/ 1212574 h 1570383"/>
              <a:gd name="connsiteX66" fmla="*/ 238540 w 2088864"/>
              <a:gd name="connsiteY66" fmla="*/ 1182757 h 1570383"/>
              <a:gd name="connsiteX67" fmla="*/ 159027 w 2088864"/>
              <a:gd name="connsiteY67" fmla="*/ 1133061 h 1570383"/>
              <a:gd name="connsiteX68" fmla="*/ 59635 w 2088864"/>
              <a:gd name="connsiteY68" fmla="*/ 1043609 h 1570383"/>
              <a:gd name="connsiteX69" fmla="*/ 29818 w 2088864"/>
              <a:gd name="connsiteY69" fmla="*/ 1003853 h 1570383"/>
              <a:gd name="connsiteX70" fmla="*/ 19879 w 2088864"/>
              <a:gd name="connsiteY70" fmla="*/ 974035 h 1570383"/>
              <a:gd name="connsiteX71" fmla="*/ 0 w 2088864"/>
              <a:gd name="connsiteY71" fmla="*/ 864705 h 1570383"/>
              <a:gd name="connsiteX72" fmla="*/ 9940 w 2088864"/>
              <a:gd name="connsiteY72" fmla="*/ 805070 h 1570383"/>
              <a:gd name="connsiteX73" fmla="*/ 39757 w 2088864"/>
              <a:gd name="connsiteY73" fmla="*/ 785192 h 1570383"/>
              <a:gd name="connsiteX74" fmla="*/ 129209 w 2088864"/>
              <a:gd name="connsiteY74" fmla="*/ 705679 h 1570383"/>
              <a:gd name="connsiteX75" fmla="*/ 178905 w 2088864"/>
              <a:gd name="connsiteY75" fmla="*/ 685800 h 1570383"/>
              <a:gd name="connsiteX76" fmla="*/ 238540 w 2088864"/>
              <a:gd name="connsiteY76" fmla="*/ 626166 h 1570383"/>
              <a:gd name="connsiteX77" fmla="*/ 327992 w 2088864"/>
              <a:gd name="connsiteY77" fmla="*/ 526774 h 1570383"/>
              <a:gd name="connsiteX78" fmla="*/ 377687 w 2088864"/>
              <a:gd name="connsiteY78" fmla="*/ 467140 h 1570383"/>
              <a:gd name="connsiteX79" fmla="*/ 407505 w 2088864"/>
              <a:gd name="connsiteY79" fmla="*/ 387627 h 1570383"/>
              <a:gd name="connsiteX80" fmla="*/ 417444 w 2088864"/>
              <a:gd name="connsiteY80" fmla="*/ 357809 h 1570383"/>
              <a:gd name="connsiteX81" fmla="*/ 427383 w 2088864"/>
              <a:gd name="connsiteY81" fmla="*/ 318053 h 1570383"/>
              <a:gd name="connsiteX82" fmla="*/ 457200 w 2088864"/>
              <a:gd name="connsiteY82" fmla="*/ 288235 h 1570383"/>
              <a:gd name="connsiteX83" fmla="*/ 496957 w 2088864"/>
              <a:gd name="connsiteY83" fmla="*/ 238540 h 1570383"/>
              <a:gd name="connsiteX84" fmla="*/ 536714 w 2088864"/>
              <a:gd name="connsiteY84" fmla="*/ 168966 h 1570383"/>
              <a:gd name="connsiteX85" fmla="*/ 516835 w 2088864"/>
              <a:gd name="connsiteY85" fmla="*/ 99392 h 157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88864" h="1570383">
                <a:moveTo>
                  <a:pt x="516835" y="99392"/>
                </a:moveTo>
                <a:cubicBezTo>
                  <a:pt x="533400" y="86140"/>
                  <a:pt x="551530" y="74636"/>
                  <a:pt x="566531" y="59635"/>
                </a:cubicBezTo>
                <a:cubicBezTo>
                  <a:pt x="578244" y="47922"/>
                  <a:pt x="583622" y="30484"/>
                  <a:pt x="596348" y="19879"/>
                </a:cubicBezTo>
                <a:cubicBezTo>
                  <a:pt x="602457" y="14788"/>
                  <a:pt x="663810" y="528"/>
                  <a:pt x="665922" y="0"/>
                </a:cubicBezTo>
                <a:cubicBezTo>
                  <a:pt x="695739" y="3313"/>
                  <a:pt x="726430" y="2046"/>
                  <a:pt x="755374" y="9940"/>
                </a:cubicBezTo>
                <a:cubicBezTo>
                  <a:pt x="764415" y="12406"/>
                  <a:pt x="767936" y="23964"/>
                  <a:pt x="775253" y="29818"/>
                </a:cubicBezTo>
                <a:cubicBezTo>
                  <a:pt x="784581" y="37280"/>
                  <a:pt x="796001" y="41922"/>
                  <a:pt x="805070" y="49696"/>
                </a:cubicBezTo>
                <a:cubicBezTo>
                  <a:pt x="819300" y="61893"/>
                  <a:pt x="830722" y="77112"/>
                  <a:pt x="844827" y="89453"/>
                </a:cubicBezTo>
                <a:cubicBezTo>
                  <a:pt x="857293" y="100361"/>
                  <a:pt x="872870" y="107557"/>
                  <a:pt x="884583" y="119270"/>
                </a:cubicBezTo>
                <a:cubicBezTo>
                  <a:pt x="896296" y="130983"/>
                  <a:pt x="903395" y="146646"/>
                  <a:pt x="914400" y="159027"/>
                </a:cubicBezTo>
                <a:cubicBezTo>
                  <a:pt x="986463" y="240097"/>
                  <a:pt x="937822" y="180763"/>
                  <a:pt x="1003853" y="238540"/>
                </a:cubicBezTo>
                <a:cubicBezTo>
                  <a:pt x="1032490" y="263597"/>
                  <a:pt x="1063725" y="308173"/>
                  <a:pt x="1103244" y="318053"/>
                </a:cubicBezTo>
                <a:lnTo>
                  <a:pt x="1143000" y="327992"/>
                </a:lnTo>
                <a:cubicBezTo>
                  <a:pt x="1182757" y="324679"/>
                  <a:pt x="1222725" y="323326"/>
                  <a:pt x="1262270" y="318053"/>
                </a:cubicBezTo>
                <a:cubicBezTo>
                  <a:pt x="1302799" y="312649"/>
                  <a:pt x="1284077" y="304447"/>
                  <a:pt x="1321905" y="288235"/>
                </a:cubicBezTo>
                <a:cubicBezTo>
                  <a:pt x="1334460" y="282854"/>
                  <a:pt x="1348527" y="282049"/>
                  <a:pt x="1361661" y="278296"/>
                </a:cubicBezTo>
                <a:cubicBezTo>
                  <a:pt x="1371735" y="275418"/>
                  <a:pt x="1381540" y="271670"/>
                  <a:pt x="1391479" y="268357"/>
                </a:cubicBezTo>
                <a:lnTo>
                  <a:pt x="1461053" y="198783"/>
                </a:lnTo>
                <a:cubicBezTo>
                  <a:pt x="1470992" y="188844"/>
                  <a:pt x="1479625" y="177400"/>
                  <a:pt x="1490870" y="168966"/>
                </a:cubicBezTo>
                <a:cubicBezTo>
                  <a:pt x="1540183" y="131981"/>
                  <a:pt x="1516844" y="148337"/>
                  <a:pt x="1560444" y="119270"/>
                </a:cubicBezTo>
                <a:cubicBezTo>
                  <a:pt x="1596887" y="122583"/>
                  <a:pt x="1635312" y="116901"/>
                  <a:pt x="1669774" y="129209"/>
                </a:cubicBezTo>
                <a:cubicBezTo>
                  <a:pt x="1685374" y="134781"/>
                  <a:pt x="1687878" y="157252"/>
                  <a:pt x="1699592" y="168966"/>
                </a:cubicBezTo>
                <a:cubicBezTo>
                  <a:pt x="1711305" y="180679"/>
                  <a:pt x="1727635" y="187070"/>
                  <a:pt x="1739348" y="198783"/>
                </a:cubicBezTo>
                <a:cubicBezTo>
                  <a:pt x="1832113" y="291548"/>
                  <a:pt x="1702907" y="188846"/>
                  <a:pt x="1808922" y="268357"/>
                </a:cubicBezTo>
                <a:cubicBezTo>
                  <a:pt x="1856990" y="364496"/>
                  <a:pt x="1803144" y="267279"/>
                  <a:pt x="1848679" y="327992"/>
                </a:cubicBezTo>
                <a:cubicBezTo>
                  <a:pt x="1863013" y="347104"/>
                  <a:pt x="1888435" y="387627"/>
                  <a:pt x="1888435" y="387627"/>
                </a:cubicBezTo>
                <a:cubicBezTo>
                  <a:pt x="1891748" y="400879"/>
                  <a:pt x="1894621" y="414249"/>
                  <a:pt x="1898374" y="427383"/>
                </a:cubicBezTo>
                <a:cubicBezTo>
                  <a:pt x="1901252" y="437457"/>
                  <a:pt x="1906041" y="446973"/>
                  <a:pt x="1908314" y="457200"/>
                </a:cubicBezTo>
                <a:cubicBezTo>
                  <a:pt x="1919057" y="505543"/>
                  <a:pt x="1923962" y="569701"/>
                  <a:pt x="1928192" y="616227"/>
                </a:cubicBezTo>
                <a:cubicBezTo>
                  <a:pt x="1933213" y="671455"/>
                  <a:pt x="1936520" y="747318"/>
                  <a:pt x="1948070" y="805070"/>
                </a:cubicBezTo>
                <a:cubicBezTo>
                  <a:pt x="1950125" y="815343"/>
                  <a:pt x="1952619" y="825903"/>
                  <a:pt x="1958009" y="834887"/>
                </a:cubicBezTo>
                <a:cubicBezTo>
                  <a:pt x="1962830" y="842922"/>
                  <a:pt x="1972033" y="847449"/>
                  <a:pt x="1977887" y="854766"/>
                </a:cubicBezTo>
                <a:cubicBezTo>
                  <a:pt x="2040800" y="933407"/>
                  <a:pt x="1943664" y="826434"/>
                  <a:pt x="2027583" y="924340"/>
                </a:cubicBezTo>
                <a:cubicBezTo>
                  <a:pt x="2075937" y="980754"/>
                  <a:pt x="2042617" y="924593"/>
                  <a:pt x="2077279" y="993914"/>
                </a:cubicBezTo>
                <a:cubicBezTo>
                  <a:pt x="2085145" y="1033244"/>
                  <a:pt x="2098853" y="1073117"/>
                  <a:pt x="2077279" y="1113183"/>
                </a:cubicBezTo>
                <a:cubicBezTo>
                  <a:pt x="2063951" y="1137935"/>
                  <a:pt x="2041035" y="1157224"/>
                  <a:pt x="2017644" y="1172818"/>
                </a:cubicBezTo>
                <a:cubicBezTo>
                  <a:pt x="1962419" y="1209634"/>
                  <a:pt x="1965812" y="1213287"/>
                  <a:pt x="1908314" y="1232453"/>
                </a:cubicBezTo>
                <a:cubicBezTo>
                  <a:pt x="1895355" y="1236773"/>
                  <a:pt x="1882142" y="1240962"/>
                  <a:pt x="1868557" y="1242392"/>
                </a:cubicBezTo>
                <a:cubicBezTo>
                  <a:pt x="1819025" y="1247606"/>
                  <a:pt x="1769104" y="1248195"/>
                  <a:pt x="1719470" y="1252331"/>
                </a:cubicBezTo>
                <a:cubicBezTo>
                  <a:pt x="1689573" y="1254822"/>
                  <a:pt x="1659835" y="1258957"/>
                  <a:pt x="1630018" y="1262270"/>
                </a:cubicBezTo>
                <a:cubicBezTo>
                  <a:pt x="1600201" y="1255644"/>
                  <a:pt x="1567188" y="1257367"/>
                  <a:pt x="1540566" y="1242392"/>
                </a:cubicBezTo>
                <a:cubicBezTo>
                  <a:pt x="1511980" y="1226313"/>
                  <a:pt x="1494183" y="1196009"/>
                  <a:pt x="1470992" y="1172818"/>
                </a:cubicBezTo>
                <a:cubicBezTo>
                  <a:pt x="1457740" y="1159566"/>
                  <a:pt x="1442480" y="1148054"/>
                  <a:pt x="1431235" y="1133061"/>
                </a:cubicBezTo>
                <a:cubicBezTo>
                  <a:pt x="1421296" y="1119809"/>
                  <a:pt x="1413995" y="1104085"/>
                  <a:pt x="1401418" y="1093305"/>
                </a:cubicBezTo>
                <a:cubicBezTo>
                  <a:pt x="1390168" y="1083663"/>
                  <a:pt x="1374913" y="1080053"/>
                  <a:pt x="1361661" y="1073427"/>
                </a:cubicBezTo>
                <a:cubicBezTo>
                  <a:pt x="1338470" y="1076740"/>
                  <a:pt x="1313041" y="1072889"/>
                  <a:pt x="1292087" y="1083366"/>
                </a:cubicBezTo>
                <a:cubicBezTo>
                  <a:pt x="1277271" y="1090774"/>
                  <a:pt x="1273178" y="1110655"/>
                  <a:pt x="1262270" y="1123122"/>
                </a:cubicBezTo>
                <a:cubicBezTo>
                  <a:pt x="1191443" y="1204068"/>
                  <a:pt x="1246893" y="1114121"/>
                  <a:pt x="1182757" y="1242392"/>
                </a:cubicBezTo>
                <a:lnTo>
                  <a:pt x="1182757" y="1242392"/>
                </a:lnTo>
                <a:cubicBezTo>
                  <a:pt x="1169505" y="1262270"/>
                  <a:pt x="1155292" y="1281541"/>
                  <a:pt x="1143000" y="1302027"/>
                </a:cubicBezTo>
                <a:cubicBezTo>
                  <a:pt x="1115189" y="1348378"/>
                  <a:pt x="1116619" y="1381446"/>
                  <a:pt x="1063487" y="1421296"/>
                </a:cubicBezTo>
                <a:cubicBezTo>
                  <a:pt x="1050235" y="1431235"/>
                  <a:pt x="1035444" y="1439401"/>
                  <a:pt x="1023731" y="1451114"/>
                </a:cubicBezTo>
                <a:cubicBezTo>
                  <a:pt x="1015285" y="1459561"/>
                  <a:pt x="1011315" y="1471603"/>
                  <a:pt x="1003853" y="1480931"/>
                </a:cubicBezTo>
                <a:cubicBezTo>
                  <a:pt x="983750" y="1506059"/>
                  <a:pt x="909434" y="1559449"/>
                  <a:pt x="904461" y="1560444"/>
                </a:cubicBezTo>
                <a:lnTo>
                  <a:pt x="854766" y="1570383"/>
                </a:lnTo>
                <a:cubicBezTo>
                  <a:pt x="808383" y="1567070"/>
                  <a:pt x="761800" y="1565877"/>
                  <a:pt x="715618" y="1560444"/>
                </a:cubicBezTo>
                <a:cubicBezTo>
                  <a:pt x="705213" y="1559220"/>
                  <a:pt x="695964" y="1553046"/>
                  <a:pt x="685800" y="1550505"/>
                </a:cubicBezTo>
                <a:cubicBezTo>
                  <a:pt x="669411" y="1546408"/>
                  <a:pt x="652670" y="1543879"/>
                  <a:pt x="636105" y="1540566"/>
                </a:cubicBezTo>
                <a:cubicBezTo>
                  <a:pt x="541153" y="1483594"/>
                  <a:pt x="624227" y="1538903"/>
                  <a:pt x="556592" y="1480931"/>
                </a:cubicBezTo>
                <a:cubicBezTo>
                  <a:pt x="527140" y="1455687"/>
                  <a:pt x="518478" y="1457060"/>
                  <a:pt x="496957" y="1431235"/>
                </a:cubicBezTo>
                <a:cubicBezTo>
                  <a:pt x="486352" y="1418509"/>
                  <a:pt x="478853" y="1403192"/>
                  <a:pt x="467140" y="1391479"/>
                </a:cubicBezTo>
                <a:cubicBezTo>
                  <a:pt x="455426" y="1379765"/>
                  <a:pt x="439850" y="1372569"/>
                  <a:pt x="427383" y="1361661"/>
                </a:cubicBezTo>
                <a:cubicBezTo>
                  <a:pt x="413279" y="1349320"/>
                  <a:pt x="401856" y="1334101"/>
                  <a:pt x="387627" y="1321905"/>
                </a:cubicBezTo>
                <a:cubicBezTo>
                  <a:pt x="378557" y="1314131"/>
                  <a:pt x="367137" y="1309489"/>
                  <a:pt x="357809" y="1302027"/>
                </a:cubicBezTo>
                <a:cubicBezTo>
                  <a:pt x="324403" y="1275302"/>
                  <a:pt x="346762" y="1281040"/>
                  <a:pt x="308114" y="1242392"/>
                </a:cubicBezTo>
                <a:cubicBezTo>
                  <a:pt x="296400" y="1230678"/>
                  <a:pt x="280934" y="1223355"/>
                  <a:pt x="268357" y="1212574"/>
                </a:cubicBezTo>
                <a:cubicBezTo>
                  <a:pt x="257685" y="1203427"/>
                  <a:pt x="249907" y="1191024"/>
                  <a:pt x="238540" y="1182757"/>
                </a:cubicBezTo>
                <a:cubicBezTo>
                  <a:pt x="213263" y="1164374"/>
                  <a:pt x="181128" y="1155162"/>
                  <a:pt x="159027" y="1133061"/>
                </a:cubicBezTo>
                <a:cubicBezTo>
                  <a:pt x="81006" y="1055040"/>
                  <a:pt x="116742" y="1081679"/>
                  <a:pt x="59635" y="1043609"/>
                </a:cubicBezTo>
                <a:cubicBezTo>
                  <a:pt x="49696" y="1030357"/>
                  <a:pt x="38036" y="1018235"/>
                  <a:pt x="29818" y="1003853"/>
                </a:cubicBezTo>
                <a:cubicBezTo>
                  <a:pt x="24620" y="994756"/>
                  <a:pt x="22757" y="984109"/>
                  <a:pt x="19879" y="974035"/>
                </a:cubicBezTo>
                <a:cubicBezTo>
                  <a:pt x="6490" y="927172"/>
                  <a:pt x="8044" y="921012"/>
                  <a:pt x="0" y="864705"/>
                </a:cubicBezTo>
                <a:cubicBezTo>
                  <a:pt x="3313" y="844827"/>
                  <a:pt x="927" y="823095"/>
                  <a:pt x="9940" y="805070"/>
                </a:cubicBezTo>
                <a:cubicBezTo>
                  <a:pt x="15282" y="794386"/>
                  <a:pt x="30767" y="793058"/>
                  <a:pt x="39757" y="785192"/>
                </a:cubicBezTo>
                <a:cubicBezTo>
                  <a:pt x="74839" y="754495"/>
                  <a:pt x="89327" y="727836"/>
                  <a:pt x="129209" y="705679"/>
                </a:cubicBezTo>
                <a:cubicBezTo>
                  <a:pt x="144805" y="697014"/>
                  <a:pt x="162340" y="692426"/>
                  <a:pt x="178905" y="685800"/>
                </a:cubicBezTo>
                <a:cubicBezTo>
                  <a:pt x="246124" y="596175"/>
                  <a:pt x="173136" y="684303"/>
                  <a:pt x="238540" y="626166"/>
                </a:cubicBezTo>
                <a:cubicBezTo>
                  <a:pt x="328878" y="545865"/>
                  <a:pt x="270116" y="594296"/>
                  <a:pt x="327992" y="526774"/>
                </a:cubicBezTo>
                <a:cubicBezTo>
                  <a:pt x="385387" y="459814"/>
                  <a:pt x="333754" y="533040"/>
                  <a:pt x="377687" y="467140"/>
                </a:cubicBezTo>
                <a:cubicBezTo>
                  <a:pt x="396014" y="393837"/>
                  <a:pt x="376319" y="460395"/>
                  <a:pt x="407505" y="387627"/>
                </a:cubicBezTo>
                <a:cubicBezTo>
                  <a:pt x="411632" y="377997"/>
                  <a:pt x="414566" y="367883"/>
                  <a:pt x="417444" y="357809"/>
                </a:cubicBezTo>
                <a:cubicBezTo>
                  <a:pt x="421197" y="344675"/>
                  <a:pt x="420606" y="329913"/>
                  <a:pt x="427383" y="318053"/>
                </a:cubicBezTo>
                <a:cubicBezTo>
                  <a:pt x="434357" y="305849"/>
                  <a:pt x="447261" y="298174"/>
                  <a:pt x="457200" y="288235"/>
                </a:cubicBezTo>
                <a:cubicBezTo>
                  <a:pt x="476552" y="230185"/>
                  <a:pt x="451999" y="283499"/>
                  <a:pt x="496957" y="238540"/>
                </a:cubicBezTo>
                <a:cubicBezTo>
                  <a:pt x="511003" y="224494"/>
                  <a:pt x="528920" y="184553"/>
                  <a:pt x="536714" y="168966"/>
                </a:cubicBezTo>
                <a:lnTo>
                  <a:pt x="516835" y="99392"/>
                </a:ln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лилиния 24"/>
          <p:cNvSpPr/>
          <p:nvPr/>
        </p:nvSpPr>
        <p:spPr>
          <a:xfrm>
            <a:off x="2140451" y="1246219"/>
            <a:ext cx="2009200" cy="1218001"/>
          </a:xfrm>
          <a:custGeom>
            <a:avLst/>
            <a:gdLst>
              <a:gd name="connsiteX0" fmla="*/ 6354 w 2670338"/>
              <a:gd name="connsiteY0" fmla="*/ 248478 h 1610139"/>
              <a:gd name="connsiteX1" fmla="*/ 46111 w 2670338"/>
              <a:gd name="connsiteY1" fmla="*/ 198783 h 1610139"/>
              <a:gd name="connsiteX2" fmla="*/ 65989 w 2670338"/>
              <a:gd name="connsiteY2" fmla="*/ 168965 h 1610139"/>
              <a:gd name="connsiteX3" fmla="*/ 95806 w 2670338"/>
              <a:gd name="connsiteY3" fmla="*/ 139148 h 1610139"/>
              <a:gd name="connsiteX4" fmla="*/ 105746 w 2670338"/>
              <a:gd name="connsiteY4" fmla="*/ 109330 h 1610139"/>
              <a:gd name="connsiteX5" fmla="*/ 135563 w 2670338"/>
              <a:gd name="connsiteY5" fmla="*/ 99391 h 1610139"/>
              <a:gd name="connsiteX6" fmla="*/ 234954 w 2670338"/>
              <a:gd name="connsiteY6" fmla="*/ 109330 h 1610139"/>
              <a:gd name="connsiteX7" fmla="*/ 264772 w 2670338"/>
              <a:gd name="connsiteY7" fmla="*/ 129209 h 1610139"/>
              <a:gd name="connsiteX8" fmla="*/ 324406 w 2670338"/>
              <a:gd name="connsiteY8" fmla="*/ 149087 h 1610139"/>
              <a:gd name="connsiteX9" fmla="*/ 453615 w 2670338"/>
              <a:gd name="connsiteY9" fmla="*/ 139148 h 1610139"/>
              <a:gd name="connsiteX10" fmla="*/ 483433 w 2670338"/>
              <a:gd name="connsiteY10" fmla="*/ 129209 h 1610139"/>
              <a:gd name="connsiteX11" fmla="*/ 503311 w 2670338"/>
              <a:gd name="connsiteY11" fmla="*/ 109330 h 1610139"/>
              <a:gd name="connsiteX12" fmla="*/ 543067 w 2670338"/>
              <a:gd name="connsiteY12" fmla="*/ 89452 h 1610139"/>
              <a:gd name="connsiteX13" fmla="*/ 602702 w 2670338"/>
              <a:gd name="connsiteY13" fmla="*/ 49696 h 1610139"/>
              <a:gd name="connsiteX14" fmla="*/ 642459 w 2670338"/>
              <a:gd name="connsiteY14" fmla="*/ 29817 h 1610139"/>
              <a:gd name="connsiteX15" fmla="*/ 672276 w 2670338"/>
              <a:gd name="connsiteY15" fmla="*/ 9939 h 1610139"/>
              <a:gd name="connsiteX16" fmla="*/ 741850 w 2670338"/>
              <a:gd name="connsiteY16" fmla="*/ 0 h 1610139"/>
              <a:gd name="connsiteX17" fmla="*/ 861119 w 2670338"/>
              <a:gd name="connsiteY17" fmla="*/ 29817 h 1610139"/>
              <a:gd name="connsiteX18" fmla="*/ 920754 w 2670338"/>
              <a:gd name="connsiteY18" fmla="*/ 69574 h 1610139"/>
              <a:gd name="connsiteX19" fmla="*/ 970450 w 2670338"/>
              <a:gd name="connsiteY19" fmla="*/ 109330 h 1610139"/>
              <a:gd name="connsiteX20" fmla="*/ 990328 w 2670338"/>
              <a:gd name="connsiteY20" fmla="*/ 129209 h 1610139"/>
              <a:gd name="connsiteX21" fmla="*/ 1020146 w 2670338"/>
              <a:gd name="connsiteY21" fmla="*/ 149087 h 1610139"/>
              <a:gd name="connsiteX22" fmla="*/ 1099659 w 2670338"/>
              <a:gd name="connsiteY22" fmla="*/ 188844 h 1610139"/>
              <a:gd name="connsiteX23" fmla="*/ 1129476 w 2670338"/>
              <a:gd name="connsiteY23" fmla="*/ 208722 h 1610139"/>
              <a:gd name="connsiteX24" fmla="*/ 1218928 w 2670338"/>
              <a:gd name="connsiteY24" fmla="*/ 218661 h 1610139"/>
              <a:gd name="connsiteX25" fmla="*/ 1328259 w 2670338"/>
              <a:gd name="connsiteY25" fmla="*/ 208722 h 1610139"/>
              <a:gd name="connsiteX26" fmla="*/ 1437589 w 2670338"/>
              <a:gd name="connsiteY26" fmla="*/ 119270 h 1610139"/>
              <a:gd name="connsiteX27" fmla="*/ 1457467 w 2670338"/>
              <a:gd name="connsiteY27" fmla="*/ 99391 h 1610139"/>
              <a:gd name="connsiteX28" fmla="*/ 1527041 w 2670338"/>
              <a:gd name="connsiteY28" fmla="*/ 69574 h 1610139"/>
              <a:gd name="connsiteX29" fmla="*/ 1556859 w 2670338"/>
              <a:gd name="connsiteY29" fmla="*/ 59635 h 1610139"/>
              <a:gd name="connsiteX30" fmla="*/ 1666189 w 2670338"/>
              <a:gd name="connsiteY30" fmla="*/ 69574 h 1610139"/>
              <a:gd name="connsiteX31" fmla="*/ 1705946 w 2670338"/>
              <a:gd name="connsiteY31" fmla="*/ 99391 h 1610139"/>
              <a:gd name="connsiteX32" fmla="*/ 1775519 w 2670338"/>
              <a:gd name="connsiteY32" fmla="*/ 178904 h 1610139"/>
              <a:gd name="connsiteX33" fmla="*/ 1795398 w 2670338"/>
              <a:gd name="connsiteY33" fmla="*/ 198783 h 1610139"/>
              <a:gd name="connsiteX34" fmla="*/ 1815276 w 2670338"/>
              <a:gd name="connsiteY34" fmla="*/ 228600 h 1610139"/>
              <a:gd name="connsiteX35" fmla="*/ 1835154 w 2670338"/>
              <a:gd name="connsiteY35" fmla="*/ 268357 h 1610139"/>
              <a:gd name="connsiteX36" fmla="*/ 1864972 w 2670338"/>
              <a:gd name="connsiteY36" fmla="*/ 288235 h 1610139"/>
              <a:gd name="connsiteX37" fmla="*/ 1884850 w 2670338"/>
              <a:gd name="connsiteY37" fmla="*/ 327991 h 1610139"/>
              <a:gd name="connsiteX38" fmla="*/ 1904728 w 2670338"/>
              <a:gd name="connsiteY38" fmla="*/ 357809 h 1610139"/>
              <a:gd name="connsiteX39" fmla="*/ 1924606 w 2670338"/>
              <a:gd name="connsiteY39" fmla="*/ 417444 h 1610139"/>
              <a:gd name="connsiteX40" fmla="*/ 1954424 w 2670338"/>
              <a:gd name="connsiteY40" fmla="*/ 447261 h 1610139"/>
              <a:gd name="connsiteX41" fmla="*/ 2014059 w 2670338"/>
              <a:gd name="connsiteY41" fmla="*/ 487017 h 1610139"/>
              <a:gd name="connsiteX42" fmla="*/ 2123389 w 2670338"/>
              <a:gd name="connsiteY42" fmla="*/ 477078 h 1610139"/>
              <a:gd name="connsiteX43" fmla="*/ 2163146 w 2670338"/>
              <a:gd name="connsiteY43" fmla="*/ 467139 h 1610139"/>
              <a:gd name="connsiteX44" fmla="*/ 2232719 w 2670338"/>
              <a:gd name="connsiteY44" fmla="*/ 417444 h 1610139"/>
              <a:gd name="connsiteX45" fmla="*/ 2292354 w 2670338"/>
              <a:gd name="connsiteY45" fmla="*/ 397565 h 1610139"/>
              <a:gd name="connsiteX46" fmla="*/ 2322172 w 2670338"/>
              <a:gd name="connsiteY46" fmla="*/ 387626 h 1610139"/>
              <a:gd name="connsiteX47" fmla="*/ 2441441 w 2670338"/>
              <a:gd name="connsiteY47" fmla="*/ 407504 h 1610139"/>
              <a:gd name="connsiteX48" fmla="*/ 2471259 w 2670338"/>
              <a:gd name="connsiteY48" fmla="*/ 437322 h 1610139"/>
              <a:gd name="connsiteX49" fmla="*/ 2550772 w 2670338"/>
              <a:gd name="connsiteY49" fmla="*/ 496957 h 1610139"/>
              <a:gd name="connsiteX50" fmla="*/ 2590528 w 2670338"/>
              <a:gd name="connsiteY50" fmla="*/ 576470 h 1610139"/>
              <a:gd name="connsiteX51" fmla="*/ 2610406 w 2670338"/>
              <a:gd name="connsiteY51" fmla="*/ 606287 h 1610139"/>
              <a:gd name="connsiteX52" fmla="*/ 2630285 w 2670338"/>
              <a:gd name="connsiteY52" fmla="*/ 675861 h 1610139"/>
              <a:gd name="connsiteX53" fmla="*/ 2640224 w 2670338"/>
              <a:gd name="connsiteY53" fmla="*/ 705678 h 1610139"/>
              <a:gd name="connsiteX54" fmla="*/ 2650163 w 2670338"/>
              <a:gd name="connsiteY54" fmla="*/ 755374 h 1610139"/>
              <a:gd name="connsiteX55" fmla="*/ 2670041 w 2670338"/>
              <a:gd name="connsiteY55" fmla="*/ 815009 h 1610139"/>
              <a:gd name="connsiteX56" fmla="*/ 2660102 w 2670338"/>
              <a:gd name="connsiteY56" fmla="*/ 924339 h 1610139"/>
              <a:gd name="connsiteX57" fmla="*/ 2600467 w 2670338"/>
              <a:gd name="connsiteY57" fmla="*/ 944217 h 1610139"/>
              <a:gd name="connsiteX58" fmla="*/ 2461319 w 2670338"/>
              <a:gd name="connsiteY58" fmla="*/ 924339 h 1610139"/>
              <a:gd name="connsiteX59" fmla="*/ 2361928 w 2670338"/>
              <a:gd name="connsiteY59" fmla="*/ 874644 h 1610139"/>
              <a:gd name="connsiteX60" fmla="*/ 2342050 w 2670338"/>
              <a:gd name="connsiteY60" fmla="*/ 854765 h 1610139"/>
              <a:gd name="connsiteX61" fmla="*/ 2302293 w 2670338"/>
              <a:gd name="connsiteY61" fmla="*/ 844826 h 1610139"/>
              <a:gd name="connsiteX62" fmla="*/ 2272476 w 2670338"/>
              <a:gd name="connsiteY62" fmla="*/ 834887 h 1610139"/>
              <a:gd name="connsiteX63" fmla="*/ 2232719 w 2670338"/>
              <a:gd name="connsiteY63" fmla="*/ 815009 h 1610139"/>
              <a:gd name="connsiteX64" fmla="*/ 2133328 w 2670338"/>
              <a:gd name="connsiteY64" fmla="*/ 785191 h 1610139"/>
              <a:gd name="connsiteX65" fmla="*/ 2103511 w 2670338"/>
              <a:gd name="connsiteY65" fmla="*/ 775252 h 1610139"/>
              <a:gd name="connsiteX66" fmla="*/ 1954424 w 2670338"/>
              <a:gd name="connsiteY66" fmla="*/ 785191 h 1610139"/>
              <a:gd name="connsiteX67" fmla="*/ 1914667 w 2670338"/>
              <a:gd name="connsiteY67" fmla="*/ 864704 h 1610139"/>
              <a:gd name="connsiteX68" fmla="*/ 1904728 w 2670338"/>
              <a:gd name="connsiteY68" fmla="*/ 894522 h 1610139"/>
              <a:gd name="connsiteX69" fmla="*/ 1914667 w 2670338"/>
              <a:gd name="connsiteY69" fmla="*/ 1232452 h 1610139"/>
              <a:gd name="connsiteX70" fmla="*/ 1924606 w 2670338"/>
              <a:gd name="connsiteY70" fmla="*/ 1262270 h 1610139"/>
              <a:gd name="connsiteX71" fmla="*/ 1934546 w 2670338"/>
              <a:gd name="connsiteY71" fmla="*/ 1311965 h 1610139"/>
              <a:gd name="connsiteX72" fmla="*/ 1944485 w 2670338"/>
              <a:gd name="connsiteY72" fmla="*/ 1341783 h 1610139"/>
              <a:gd name="connsiteX73" fmla="*/ 1954424 w 2670338"/>
              <a:gd name="connsiteY73" fmla="*/ 1381539 h 1610139"/>
              <a:gd name="connsiteX74" fmla="*/ 1974302 w 2670338"/>
              <a:gd name="connsiteY74" fmla="*/ 1441174 h 1610139"/>
              <a:gd name="connsiteX75" fmla="*/ 1964363 w 2670338"/>
              <a:gd name="connsiteY75" fmla="*/ 1480930 h 1610139"/>
              <a:gd name="connsiteX76" fmla="*/ 1944485 w 2670338"/>
              <a:gd name="connsiteY76" fmla="*/ 1500809 h 1610139"/>
              <a:gd name="connsiteX77" fmla="*/ 1924606 w 2670338"/>
              <a:gd name="connsiteY77" fmla="*/ 1530626 h 1610139"/>
              <a:gd name="connsiteX78" fmla="*/ 1864972 w 2670338"/>
              <a:gd name="connsiteY78" fmla="*/ 1610139 h 1610139"/>
              <a:gd name="connsiteX79" fmla="*/ 1696006 w 2670338"/>
              <a:gd name="connsiteY79" fmla="*/ 1600200 h 1610139"/>
              <a:gd name="connsiteX80" fmla="*/ 1636372 w 2670338"/>
              <a:gd name="connsiteY80" fmla="*/ 1570383 h 1610139"/>
              <a:gd name="connsiteX81" fmla="*/ 1596615 w 2670338"/>
              <a:gd name="connsiteY81" fmla="*/ 1560444 h 1610139"/>
              <a:gd name="connsiteX82" fmla="*/ 1546919 w 2670338"/>
              <a:gd name="connsiteY82" fmla="*/ 1520687 h 1610139"/>
              <a:gd name="connsiteX83" fmla="*/ 1517102 w 2670338"/>
              <a:gd name="connsiteY83" fmla="*/ 1510748 h 1610139"/>
              <a:gd name="connsiteX84" fmla="*/ 1467406 w 2670338"/>
              <a:gd name="connsiteY84" fmla="*/ 1461052 h 1610139"/>
              <a:gd name="connsiteX85" fmla="*/ 1437589 w 2670338"/>
              <a:gd name="connsiteY85" fmla="*/ 1431235 h 1610139"/>
              <a:gd name="connsiteX86" fmla="*/ 1387893 w 2670338"/>
              <a:gd name="connsiteY86" fmla="*/ 1371600 h 1610139"/>
              <a:gd name="connsiteX87" fmla="*/ 1348137 w 2670338"/>
              <a:gd name="connsiteY87" fmla="*/ 1351722 h 1610139"/>
              <a:gd name="connsiteX88" fmla="*/ 1318319 w 2670338"/>
              <a:gd name="connsiteY88" fmla="*/ 1321904 h 1610139"/>
              <a:gd name="connsiteX89" fmla="*/ 1288502 w 2670338"/>
              <a:gd name="connsiteY89" fmla="*/ 1311965 h 1610139"/>
              <a:gd name="connsiteX90" fmla="*/ 1248746 w 2670338"/>
              <a:gd name="connsiteY90" fmla="*/ 1292087 h 1610139"/>
              <a:gd name="connsiteX91" fmla="*/ 1149354 w 2670338"/>
              <a:gd name="connsiteY91" fmla="*/ 1262270 h 1610139"/>
              <a:gd name="connsiteX92" fmla="*/ 1089719 w 2670338"/>
              <a:gd name="connsiteY92" fmla="*/ 1242391 h 1610139"/>
              <a:gd name="connsiteX93" fmla="*/ 861119 w 2670338"/>
              <a:gd name="connsiteY93" fmla="*/ 1222513 h 1610139"/>
              <a:gd name="connsiteX94" fmla="*/ 811424 w 2670338"/>
              <a:gd name="connsiteY94" fmla="*/ 1202635 h 1610139"/>
              <a:gd name="connsiteX95" fmla="*/ 781606 w 2670338"/>
              <a:gd name="connsiteY95" fmla="*/ 1192696 h 1610139"/>
              <a:gd name="connsiteX96" fmla="*/ 712033 w 2670338"/>
              <a:gd name="connsiteY96" fmla="*/ 1143000 h 1610139"/>
              <a:gd name="connsiteX97" fmla="*/ 652398 w 2670338"/>
              <a:gd name="connsiteY97" fmla="*/ 1123122 h 1610139"/>
              <a:gd name="connsiteX98" fmla="*/ 592763 w 2670338"/>
              <a:gd name="connsiteY98" fmla="*/ 1103244 h 1610139"/>
              <a:gd name="connsiteX99" fmla="*/ 562946 w 2670338"/>
              <a:gd name="connsiteY99" fmla="*/ 1093304 h 1610139"/>
              <a:gd name="connsiteX100" fmla="*/ 493372 w 2670338"/>
              <a:gd name="connsiteY100" fmla="*/ 1063487 h 1610139"/>
              <a:gd name="connsiteX101" fmla="*/ 473493 w 2670338"/>
              <a:gd name="connsiteY101" fmla="*/ 1043609 h 1610139"/>
              <a:gd name="connsiteX102" fmla="*/ 413859 w 2670338"/>
              <a:gd name="connsiteY102" fmla="*/ 1023730 h 1610139"/>
              <a:gd name="connsiteX103" fmla="*/ 393980 w 2670338"/>
              <a:gd name="connsiteY103" fmla="*/ 1003852 h 1610139"/>
              <a:gd name="connsiteX104" fmla="*/ 324406 w 2670338"/>
              <a:gd name="connsiteY104" fmla="*/ 934278 h 1610139"/>
              <a:gd name="connsiteX105" fmla="*/ 225015 w 2670338"/>
              <a:gd name="connsiteY105" fmla="*/ 924339 h 1610139"/>
              <a:gd name="connsiteX106" fmla="*/ 195198 w 2670338"/>
              <a:gd name="connsiteY106" fmla="*/ 894522 h 1610139"/>
              <a:gd name="connsiteX107" fmla="*/ 185259 w 2670338"/>
              <a:gd name="connsiteY107" fmla="*/ 864704 h 1610139"/>
              <a:gd name="connsiteX108" fmla="*/ 135563 w 2670338"/>
              <a:gd name="connsiteY108" fmla="*/ 815009 h 1610139"/>
              <a:gd name="connsiteX109" fmla="*/ 115685 w 2670338"/>
              <a:gd name="connsiteY109" fmla="*/ 795130 h 1610139"/>
              <a:gd name="connsiteX110" fmla="*/ 95806 w 2670338"/>
              <a:gd name="connsiteY110" fmla="*/ 775252 h 1610139"/>
              <a:gd name="connsiteX111" fmla="*/ 75928 w 2670338"/>
              <a:gd name="connsiteY111" fmla="*/ 745435 h 1610139"/>
              <a:gd name="connsiteX112" fmla="*/ 65989 w 2670338"/>
              <a:gd name="connsiteY112" fmla="*/ 715617 h 1610139"/>
              <a:gd name="connsiteX113" fmla="*/ 46111 w 2670338"/>
              <a:gd name="connsiteY113" fmla="*/ 685800 h 1610139"/>
              <a:gd name="connsiteX114" fmla="*/ 36172 w 2670338"/>
              <a:gd name="connsiteY114" fmla="*/ 636104 h 1610139"/>
              <a:gd name="connsiteX115" fmla="*/ 6354 w 2670338"/>
              <a:gd name="connsiteY115" fmla="*/ 576470 h 1610139"/>
              <a:gd name="connsiteX116" fmla="*/ 6354 w 2670338"/>
              <a:gd name="connsiteY116" fmla="*/ 248478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2670338" h="1610139">
                <a:moveTo>
                  <a:pt x="6354" y="248478"/>
                </a:moveTo>
                <a:cubicBezTo>
                  <a:pt x="12980" y="185530"/>
                  <a:pt x="33383" y="215754"/>
                  <a:pt x="46111" y="198783"/>
                </a:cubicBezTo>
                <a:cubicBezTo>
                  <a:pt x="53278" y="189227"/>
                  <a:pt x="58342" y="178142"/>
                  <a:pt x="65989" y="168965"/>
                </a:cubicBezTo>
                <a:cubicBezTo>
                  <a:pt x="74987" y="158167"/>
                  <a:pt x="85867" y="149087"/>
                  <a:pt x="95806" y="139148"/>
                </a:cubicBezTo>
                <a:cubicBezTo>
                  <a:pt x="99119" y="129209"/>
                  <a:pt x="98338" y="116738"/>
                  <a:pt x="105746" y="109330"/>
                </a:cubicBezTo>
                <a:cubicBezTo>
                  <a:pt x="113154" y="101922"/>
                  <a:pt x="125086" y="99391"/>
                  <a:pt x="135563" y="99391"/>
                </a:cubicBezTo>
                <a:cubicBezTo>
                  <a:pt x="168859" y="99391"/>
                  <a:pt x="201824" y="106017"/>
                  <a:pt x="234954" y="109330"/>
                </a:cubicBezTo>
                <a:cubicBezTo>
                  <a:pt x="244893" y="115956"/>
                  <a:pt x="253856" y="124357"/>
                  <a:pt x="264772" y="129209"/>
                </a:cubicBezTo>
                <a:cubicBezTo>
                  <a:pt x="283919" y="137719"/>
                  <a:pt x="324406" y="149087"/>
                  <a:pt x="324406" y="149087"/>
                </a:cubicBezTo>
                <a:cubicBezTo>
                  <a:pt x="367476" y="145774"/>
                  <a:pt x="410752" y="144506"/>
                  <a:pt x="453615" y="139148"/>
                </a:cubicBezTo>
                <a:cubicBezTo>
                  <a:pt x="464011" y="137849"/>
                  <a:pt x="474449" y="134599"/>
                  <a:pt x="483433" y="129209"/>
                </a:cubicBezTo>
                <a:cubicBezTo>
                  <a:pt x="491468" y="124388"/>
                  <a:pt x="495514" y="114528"/>
                  <a:pt x="503311" y="109330"/>
                </a:cubicBezTo>
                <a:cubicBezTo>
                  <a:pt x="515639" y="101111"/>
                  <a:pt x="530362" y="97075"/>
                  <a:pt x="543067" y="89452"/>
                </a:cubicBezTo>
                <a:cubicBezTo>
                  <a:pt x="563553" y="77160"/>
                  <a:pt x="581334" y="60380"/>
                  <a:pt x="602702" y="49696"/>
                </a:cubicBezTo>
                <a:cubicBezTo>
                  <a:pt x="615954" y="43070"/>
                  <a:pt x="629595" y="37168"/>
                  <a:pt x="642459" y="29817"/>
                </a:cubicBezTo>
                <a:cubicBezTo>
                  <a:pt x="652830" y="23890"/>
                  <a:pt x="660835" y="13371"/>
                  <a:pt x="672276" y="9939"/>
                </a:cubicBezTo>
                <a:cubicBezTo>
                  <a:pt x="694715" y="3207"/>
                  <a:pt x="718659" y="3313"/>
                  <a:pt x="741850" y="0"/>
                </a:cubicBezTo>
                <a:cubicBezTo>
                  <a:pt x="811908" y="8757"/>
                  <a:pt x="810872" y="-331"/>
                  <a:pt x="861119" y="29817"/>
                </a:cubicBezTo>
                <a:cubicBezTo>
                  <a:pt x="881605" y="42109"/>
                  <a:pt x="920754" y="69574"/>
                  <a:pt x="920754" y="69574"/>
                </a:cubicBezTo>
                <a:cubicBezTo>
                  <a:pt x="960349" y="128963"/>
                  <a:pt x="917106" y="77323"/>
                  <a:pt x="970450" y="109330"/>
                </a:cubicBezTo>
                <a:cubicBezTo>
                  <a:pt x="978485" y="114151"/>
                  <a:pt x="983011" y="123355"/>
                  <a:pt x="990328" y="129209"/>
                </a:cubicBezTo>
                <a:cubicBezTo>
                  <a:pt x="999656" y="136671"/>
                  <a:pt x="1009659" y="143367"/>
                  <a:pt x="1020146" y="149087"/>
                </a:cubicBezTo>
                <a:cubicBezTo>
                  <a:pt x="1046161" y="163277"/>
                  <a:pt x="1075003" y="172407"/>
                  <a:pt x="1099659" y="188844"/>
                </a:cubicBezTo>
                <a:cubicBezTo>
                  <a:pt x="1109598" y="195470"/>
                  <a:pt x="1117887" y="205825"/>
                  <a:pt x="1129476" y="208722"/>
                </a:cubicBezTo>
                <a:cubicBezTo>
                  <a:pt x="1158581" y="215998"/>
                  <a:pt x="1189111" y="215348"/>
                  <a:pt x="1218928" y="218661"/>
                </a:cubicBezTo>
                <a:cubicBezTo>
                  <a:pt x="1255372" y="215348"/>
                  <a:pt x="1293152" y="219048"/>
                  <a:pt x="1328259" y="208722"/>
                </a:cubicBezTo>
                <a:cubicBezTo>
                  <a:pt x="1365620" y="197733"/>
                  <a:pt x="1411953" y="144906"/>
                  <a:pt x="1437589" y="119270"/>
                </a:cubicBezTo>
                <a:cubicBezTo>
                  <a:pt x="1444215" y="112644"/>
                  <a:pt x="1448577" y="102354"/>
                  <a:pt x="1457467" y="99391"/>
                </a:cubicBezTo>
                <a:cubicBezTo>
                  <a:pt x="1527396" y="76082"/>
                  <a:pt x="1441068" y="106419"/>
                  <a:pt x="1527041" y="69574"/>
                </a:cubicBezTo>
                <a:cubicBezTo>
                  <a:pt x="1536671" y="65447"/>
                  <a:pt x="1546920" y="62948"/>
                  <a:pt x="1556859" y="59635"/>
                </a:cubicBezTo>
                <a:cubicBezTo>
                  <a:pt x="1593302" y="62948"/>
                  <a:pt x="1630831" y="60145"/>
                  <a:pt x="1666189" y="69574"/>
                </a:cubicBezTo>
                <a:cubicBezTo>
                  <a:pt x="1682195" y="73842"/>
                  <a:pt x="1693565" y="88386"/>
                  <a:pt x="1705946" y="99391"/>
                </a:cubicBezTo>
                <a:cubicBezTo>
                  <a:pt x="1790829" y="174843"/>
                  <a:pt x="1729011" y="120769"/>
                  <a:pt x="1775519" y="178904"/>
                </a:cubicBezTo>
                <a:cubicBezTo>
                  <a:pt x="1781373" y="186222"/>
                  <a:pt x="1789544" y="191465"/>
                  <a:pt x="1795398" y="198783"/>
                </a:cubicBezTo>
                <a:cubicBezTo>
                  <a:pt x="1802860" y="208111"/>
                  <a:pt x="1809350" y="218229"/>
                  <a:pt x="1815276" y="228600"/>
                </a:cubicBezTo>
                <a:cubicBezTo>
                  <a:pt x="1822627" y="241464"/>
                  <a:pt x="1825669" y="256975"/>
                  <a:pt x="1835154" y="268357"/>
                </a:cubicBezTo>
                <a:cubicBezTo>
                  <a:pt x="1842801" y="277534"/>
                  <a:pt x="1855033" y="281609"/>
                  <a:pt x="1864972" y="288235"/>
                </a:cubicBezTo>
                <a:cubicBezTo>
                  <a:pt x="1871598" y="301487"/>
                  <a:pt x="1877499" y="315127"/>
                  <a:pt x="1884850" y="327991"/>
                </a:cubicBezTo>
                <a:cubicBezTo>
                  <a:pt x="1890777" y="338363"/>
                  <a:pt x="1899877" y="346893"/>
                  <a:pt x="1904728" y="357809"/>
                </a:cubicBezTo>
                <a:cubicBezTo>
                  <a:pt x="1913238" y="376957"/>
                  <a:pt x="1909789" y="402628"/>
                  <a:pt x="1924606" y="417444"/>
                </a:cubicBezTo>
                <a:cubicBezTo>
                  <a:pt x="1934545" y="427383"/>
                  <a:pt x="1943329" y="438632"/>
                  <a:pt x="1954424" y="447261"/>
                </a:cubicBezTo>
                <a:cubicBezTo>
                  <a:pt x="1973282" y="461928"/>
                  <a:pt x="2014059" y="487017"/>
                  <a:pt x="2014059" y="487017"/>
                </a:cubicBezTo>
                <a:cubicBezTo>
                  <a:pt x="2050502" y="483704"/>
                  <a:pt x="2087116" y="481914"/>
                  <a:pt x="2123389" y="477078"/>
                </a:cubicBezTo>
                <a:cubicBezTo>
                  <a:pt x="2136929" y="475273"/>
                  <a:pt x="2151286" y="473916"/>
                  <a:pt x="2163146" y="467139"/>
                </a:cubicBezTo>
                <a:cubicBezTo>
                  <a:pt x="2275225" y="403095"/>
                  <a:pt x="2104722" y="468643"/>
                  <a:pt x="2232719" y="417444"/>
                </a:cubicBezTo>
                <a:cubicBezTo>
                  <a:pt x="2252174" y="409662"/>
                  <a:pt x="2272476" y="404191"/>
                  <a:pt x="2292354" y="397565"/>
                </a:cubicBezTo>
                <a:lnTo>
                  <a:pt x="2322172" y="387626"/>
                </a:lnTo>
                <a:cubicBezTo>
                  <a:pt x="2322784" y="387703"/>
                  <a:pt x="2423054" y="396997"/>
                  <a:pt x="2441441" y="407504"/>
                </a:cubicBezTo>
                <a:cubicBezTo>
                  <a:pt x="2453645" y="414478"/>
                  <a:pt x="2460380" y="428421"/>
                  <a:pt x="2471259" y="437322"/>
                </a:cubicBezTo>
                <a:cubicBezTo>
                  <a:pt x="2496901" y="458302"/>
                  <a:pt x="2550772" y="496957"/>
                  <a:pt x="2550772" y="496957"/>
                </a:cubicBezTo>
                <a:cubicBezTo>
                  <a:pt x="2564024" y="523461"/>
                  <a:pt x="2574091" y="551814"/>
                  <a:pt x="2590528" y="576470"/>
                </a:cubicBezTo>
                <a:cubicBezTo>
                  <a:pt x="2597154" y="586409"/>
                  <a:pt x="2605064" y="595603"/>
                  <a:pt x="2610406" y="606287"/>
                </a:cubicBezTo>
                <a:cubicBezTo>
                  <a:pt x="2618353" y="622180"/>
                  <a:pt x="2626037" y="660991"/>
                  <a:pt x="2630285" y="675861"/>
                </a:cubicBezTo>
                <a:cubicBezTo>
                  <a:pt x="2633163" y="685935"/>
                  <a:pt x="2637683" y="695514"/>
                  <a:pt x="2640224" y="705678"/>
                </a:cubicBezTo>
                <a:cubicBezTo>
                  <a:pt x="2644321" y="722067"/>
                  <a:pt x="2645718" y="739076"/>
                  <a:pt x="2650163" y="755374"/>
                </a:cubicBezTo>
                <a:cubicBezTo>
                  <a:pt x="2655676" y="775589"/>
                  <a:pt x="2670041" y="815009"/>
                  <a:pt x="2670041" y="815009"/>
                </a:cubicBezTo>
                <a:cubicBezTo>
                  <a:pt x="2666728" y="851452"/>
                  <a:pt x="2677451" y="892119"/>
                  <a:pt x="2660102" y="924339"/>
                </a:cubicBezTo>
                <a:cubicBezTo>
                  <a:pt x="2650168" y="942788"/>
                  <a:pt x="2600467" y="944217"/>
                  <a:pt x="2600467" y="944217"/>
                </a:cubicBezTo>
                <a:cubicBezTo>
                  <a:pt x="2598360" y="943983"/>
                  <a:pt x="2481795" y="933646"/>
                  <a:pt x="2461319" y="924339"/>
                </a:cubicBezTo>
                <a:cubicBezTo>
                  <a:pt x="2316689" y="858599"/>
                  <a:pt x="2466963" y="900902"/>
                  <a:pt x="2361928" y="874644"/>
                </a:cubicBezTo>
                <a:cubicBezTo>
                  <a:pt x="2355302" y="868018"/>
                  <a:pt x="2350431" y="858956"/>
                  <a:pt x="2342050" y="854765"/>
                </a:cubicBezTo>
                <a:cubicBezTo>
                  <a:pt x="2329832" y="848656"/>
                  <a:pt x="2315428" y="848579"/>
                  <a:pt x="2302293" y="844826"/>
                </a:cubicBezTo>
                <a:cubicBezTo>
                  <a:pt x="2292219" y="841948"/>
                  <a:pt x="2282106" y="839014"/>
                  <a:pt x="2272476" y="834887"/>
                </a:cubicBezTo>
                <a:cubicBezTo>
                  <a:pt x="2258857" y="829051"/>
                  <a:pt x="2246476" y="820512"/>
                  <a:pt x="2232719" y="815009"/>
                </a:cubicBezTo>
                <a:cubicBezTo>
                  <a:pt x="2173661" y="791385"/>
                  <a:pt x="2184589" y="799837"/>
                  <a:pt x="2133328" y="785191"/>
                </a:cubicBezTo>
                <a:cubicBezTo>
                  <a:pt x="2123254" y="782313"/>
                  <a:pt x="2113450" y="778565"/>
                  <a:pt x="2103511" y="775252"/>
                </a:cubicBezTo>
                <a:cubicBezTo>
                  <a:pt x="2053815" y="778565"/>
                  <a:pt x="2003472" y="776535"/>
                  <a:pt x="1954424" y="785191"/>
                </a:cubicBezTo>
                <a:cubicBezTo>
                  <a:pt x="1929850" y="789528"/>
                  <a:pt x="1914880" y="864064"/>
                  <a:pt x="1914667" y="864704"/>
                </a:cubicBezTo>
                <a:lnTo>
                  <a:pt x="1904728" y="894522"/>
                </a:lnTo>
                <a:cubicBezTo>
                  <a:pt x="1908041" y="1007165"/>
                  <a:pt x="1908585" y="1119924"/>
                  <a:pt x="1914667" y="1232452"/>
                </a:cubicBezTo>
                <a:cubicBezTo>
                  <a:pt x="1915232" y="1242914"/>
                  <a:pt x="1922065" y="1252106"/>
                  <a:pt x="1924606" y="1262270"/>
                </a:cubicBezTo>
                <a:cubicBezTo>
                  <a:pt x="1928703" y="1278659"/>
                  <a:pt x="1930449" y="1295576"/>
                  <a:pt x="1934546" y="1311965"/>
                </a:cubicBezTo>
                <a:cubicBezTo>
                  <a:pt x="1937087" y="1322129"/>
                  <a:pt x="1941607" y="1331709"/>
                  <a:pt x="1944485" y="1341783"/>
                </a:cubicBezTo>
                <a:cubicBezTo>
                  <a:pt x="1948238" y="1354917"/>
                  <a:pt x="1950499" y="1368455"/>
                  <a:pt x="1954424" y="1381539"/>
                </a:cubicBezTo>
                <a:cubicBezTo>
                  <a:pt x="1960445" y="1401609"/>
                  <a:pt x="1974302" y="1441174"/>
                  <a:pt x="1974302" y="1441174"/>
                </a:cubicBezTo>
                <a:cubicBezTo>
                  <a:pt x="1970989" y="1454426"/>
                  <a:pt x="1970472" y="1468712"/>
                  <a:pt x="1964363" y="1480930"/>
                </a:cubicBezTo>
                <a:cubicBezTo>
                  <a:pt x="1960172" y="1489312"/>
                  <a:pt x="1950339" y="1493492"/>
                  <a:pt x="1944485" y="1500809"/>
                </a:cubicBezTo>
                <a:cubicBezTo>
                  <a:pt x="1937023" y="1510137"/>
                  <a:pt x="1931232" y="1520687"/>
                  <a:pt x="1924606" y="1530626"/>
                </a:cubicBezTo>
                <a:cubicBezTo>
                  <a:pt x="1900043" y="1604317"/>
                  <a:pt x="1923469" y="1580890"/>
                  <a:pt x="1864972" y="1610139"/>
                </a:cubicBezTo>
                <a:cubicBezTo>
                  <a:pt x="1808650" y="1606826"/>
                  <a:pt x="1752145" y="1605814"/>
                  <a:pt x="1696006" y="1600200"/>
                </a:cubicBezTo>
                <a:cubicBezTo>
                  <a:pt x="1659588" y="1596558"/>
                  <a:pt x="1669512" y="1584586"/>
                  <a:pt x="1636372" y="1570383"/>
                </a:cubicBezTo>
                <a:cubicBezTo>
                  <a:pt x="1623816" y="1565002"/>
                  <a:pt x="1609867" y="1563757"/>
                  <a:pt x="1596615" y="1560444"/>
                </a:cubicBezTo>
                <a:cubicBezTo>
                  <a:pt x="1578124" y="1541952"/>
                  <a:pt x="1571998" y="1533226"/>
                  <a:pt x="1546919" y="1520687"/>
                </a:cubicBezTo>
                <a:cubicBezTo>
                  <a:pt x="1537548" y="1516002"/>
                  <a:pt x="1527041" y="1514061"/>
                  <a:pt x="1517102" y="1510748"/>
                </a:cubicBezTo>
                <a:lnTo>
                  <a:pt x="1467406" y="1461052"/>
                </a:lnTo>
                <a:cubicBezTo>
                  <a:pt x="1457467" y="1451113"/>
                  <a:pt x="1446022" y="1442480"/>
                  <a:pt x="1437589" y="1431235"/>
                </a:cubicBezTo>
                <a:cubicBezTo>
                  <a:pt x="1430068" y="1421207"/>
                  <a:pt x="1403692" y="1382133"/>
                  <a:pt x="1387893" y="1371600"/>
                </a:cubicBezTo>
                <a:cubicBezTo>
                  <a:pt x="1375565" y="1363382"/>
                  <a:pt x="1360193" y="1360334"/>
                  <a:pt x="1348137" y="1351722"/>
                </a:cubicBezTo>
                <a:cubicBezTo>
                  <a:pt x="1336699" y="1343552"/>
                  <a:pt x="1330015" y="1329701"/>
                  <a:pt x="1318319" y="1321904"/>
                </a:cubicBezTo>
                <a:cubicBezTo>
                  <a:pt x="1309602" y="1316093"/>
                  <a:pt x="1298132" y="1316092"/>
                  <a:pt x="1288502" y="1311965"/>
                </a:cubicBezTo>
                <a:cubicBezTo>
                  <a:pt x="1274884" y="1306129"/>
                  <a:pt x="1262503" y="1297590"/>
                  <a:pt x="1248746" y="1292087"/>
                </a:cubicBezTo>
                <a:cubicBezTo>
                  <a:pt x="1178457" y="1263972"/>
                  <a:pt x="1207936" y="1279845"/>
                  <a:pt x="1149354" y="1262270"/>
                </a:cubicBezTo>
                <a:cubicBezTo>
                  <a:pt x="1129284" y="1256249"/>
                  <a:pt x="1109597" y="1249017"/>
                  <a:pt x="1089719" y="1242391"/>
                </a:cubicBezTo>
                <a:cubicBezTo>
                  <a:pt x="996965" y="1211472"/>
                  <a:pt x="1070350" y="1232974"/>
                  <a:pt x="861119" y="1222513"/>
                </a:cubicBezTo>
                <a:cubicBezTo>
                  <a:pt x="844554" y="1215887"/>
                  <a:pt x="828129" y="1208899"/>
                  <a:pt x="811424" y="1202635"/>
                </a:cubicBezTo>
                <a:cubicBezTo>
                  <a:pt x="801614" y="1198956"/>
                  <a:pt x="790323" y="1198508"/>
                  <a:pt x="781606" y="1192696"/>
                </a:cubicBezTo>
                <a:cubicBezTo>
                  <a:pt x="709560" y="1144665"/>
                  <a:pt x="797831" y="1177319"/>
                  <a:pt x="712033" y="1143000"/>
                </a:cubicBezTo>
                <a:cubicBezTo>
                  <a:pt x="692578" y="1135218"/>
                  <a:pt x="672276" y="1129748"/>
                  <a:pt x="652398" y="1123122"/>
                </a:cubicBezTo>
                <a:lnTo>
                  <a:pt x="592763" y="1103244"/>
                </a:lnTo>
                <a:cubicBezTo>
                  <a:pt x="582824" y="1099931"/>
                  <a:pt x="571663" y="1099115"/>
                  <a:pt x="562946" y="1093304"/>
                </a:cubicBezTo>
                <a:cubicBezTo>
                  <a:pt x="521762" y="1065849"/>
                  <a:pt x="544717" y="1076323"/>
                  <a:pt x="493372" y="1063487"/>
                </a:cubicBezTo>
                <a:cubicBezTo>
                  <a:pt x="486746" y="1056861"/>
                  <a:pt x="481874" y="1047800"/>
                  <a:pt x="473493" y="1043609"/>
                </a:cubicBezTo>
                <a:cubicBezTo>
                  <a:pt x="454752" y="1034238"/>
                  <a:pt x="413859" y="1023730"/>
                  <a:pt x="413859" y="1023730"/>
                </a:cubicBezTo>
                <a:cubicBezTo>
                  <a:pt x="407233" y="1017104"/>
                  <a:pt x="399603" y="1011349"/>
                  <a:pt x="393980" y="1003852"/>
                </a:cubicBezTo>
                <a:cubicBezTo>
                  <a:pt x="360183" y="958790"/>
                  <a:pt x="371727" y="941558"/>
                  <a:pt x="324406" y="934278"/>
                </a:cubicBezTo>
                <a:cubicBezTo>
                  <a:pt x="291498" y="929215"/>
                  <a:pt x="258145" y="927652"/>
                  <a:pt x="225015" y="924339"/>
                </a:cubicBezTo>
                <a:cubicBezTo>
                  <a:pt x="215076" y="914400"/>
                  <a:pt x="202995" y="906217"/>
                  <a:pt x="195198" y="894522"/>
                </a:cubicBezTo>
                <a:cubicBezTo>
                  <a:pt x="189387" y="885805"/>
                  <a:pt x="191545" y="873086"/>
                  <a:pt x="185259" y="864704"/>
                </a:cubicBezTo>
                <a:cubicBezTo>
                  <a:pt x="171203" y="845963"/>
                  <a:pt x="152128" y="831574"/>
                  <a:pt x="135563" y="815009"/>
                </a:cubicBezTo>
                <a:lnTo>
                  <a:pt x="115685" y="795130"/>
                </a:lnTo>
                <a:cubicBezTo>
                  <a:pt x="109059" y="788504"/>
                  <a:pt x="101004" y="783049"/>
                  <a:pt x="95806" y="775252"/>
                </a:cubicBezTo>
                <a:lnTo>
                  <a:pt x="75928" y="745435"/>
                </a:lnTo>
                <a:cubicBezTo>
                  <a:pt x="72615" y="735496"/>
                  <a:pt x="70674" y="724988"/>
                  <a:pt x="65989" y="715617"/>
                </a:cubicBezTo>
                <a:cubicBezTo>
                  <a:pt x="60647" y="704933"/>
                  <a:pt x="50305" y="696985"/>
                  <a:pt x="46111" y="685800"/>
                </a:cubicBezTo>
                <a:cubicBezTo>
                  <a:pt x="40179" y="669982"/>
                  <a:pt x="40269" y="652493"/>
                  <a:pt x="36172" y="636104"/>
                </a:cubicBezTo>
                <a:cubicBezTo>
                  <a:pt x="27942" y="603184"/>
                  <a:pt x="25789" y="605621"/>
                  <a:pt x="6354" y="576470"/>
                </a:cubicBezTo>
                <a:cubicBezTo>
                  <a:pt x="-3786" y="241855"/>
                  <a:pt x="-272" y="311426"/>
                  <a:pt x="6354" y="248478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олилиния 35"/>
          <p:cNvSpPr/>
          <p:nvPr/>
        </p:nvSpPr>
        <p:spPr>
          <a:xfrm>
            <a:off x="5804062" y="1365618"/>
            <a:ext cx="1692327" cy="1210483"/>
          </a:xfrm>
          <a:custGeom>
            <a:avLst/>
            <a:gdLst>
              <a:gd name="connsiteX0" fmla="*/ 869 w 2237174"/>
              <a:gd name="connsiteY0" fmla="*/ 168966 h 1600200"/>
              <a:gd name="connsiteX1" fmla="*/ 100261 w 2237174"/>
              <a:gd name="connsiteY1" fmla="*/ 149087 h 1600200"/>
              <a:gd name="connsiteX2" fmla="*/ 130078 w 2237174"/>
              <a:gd name="connsiteY2" fmla="*/ 139148 h 1600200"/>
              <a:gd name="connsiteX3" fmla="*/ 159896 w 2237174"/>
              <a:gd name="connsiteY3" fmla="*/ 119270 h 1600200"/>
              <a:gd name="connsiteX4" fmla="*/ 219530 w 2237174"/>
              <a:gd name="connsiteY4" fmla="*/ 99392 h 1600200"/>
              <a:gd name="connsiteX5" fmla="*/ 249348 w 2237174"/>
              <a:gd name="connsiteY5" fmla="*/ 79513 h 1600200"/>
              <a:gd name="connsiteX6" fmla="*/ 308982 w 2237174"/>
              <a:gd name="connsiteY6" fmla="*/ 59635 h 1600200"/>
              <a:gd name="connsiteX7" fmla="*/ 398435 w 2237174"/>
              <a:gd name="connsiteY7" fmla="*/ 19879 h 1600200"/>
              <a:gd name="connsiteX8" fmla="*/ 428252 w 2237174"/>
              <a:gd name="connsiteY8" fmla="*/ 9940 h 1600200"/>
              <a:gd name="connsiteX9" fmla="*/ 458069 w 2237174"/>
              <a:gd name="connsiteY9" fmla="*/ 0 h 1600200"/>
              <a:gd name="connsiteX10" fmla="*/ 726426 w 2237174"/>
              <a:gd name="connsiteY10" fmla="*/ 19879 h 1600200"/>
              <a:gd name="connsiteX11" fmla="*/ 756243 w 2237174"/>
              <a:gd name="connsiteY11" fmla="*/ 29818 h 1600200"/>
              <a:gd name="connsiteX12" fmla="*/ 805939 w 2237174"/>
              <a:gd name="connsiteY12" fmla="*/ 69574 h 1600200"/>
              <a:gd name="connsiteX13" fmla="*/ 875513 w 2237174"/>
              <a:gd name="connsiteY13" fmla="*/ 109331 h 1600200"/>
              <a:gd name="connsiteX14" fmla="*/ 905330 w 2237174"/>
              <a:gd name="connsiteY14" fmla="*/ 149087 h 1600200"/>
              <a:gd name="connsiteX15" fmla="*/ 964965 w 2237174"/>
              <a:gd name="connsiteY15" fmla="*/ 188844 h 1600200"/>
              <a:gd name="connsiteX16" fmla="*/ 1054417 w 2237174"/>
              <a:gd name="connsiteY16" fmla="*/ 258418 h 1600200"/>
              <a:gd name="connsiteX17" fmla="*/ 1114052 w 2237174"/>
              <a:gd name="connsiteY17" fmla="*/ 288235 h 1600200"/>
              <a:gd name="connsiteX18" fmla="*/ 1163748 w 2237174"/>
              <a:gd name="connsiteY18" fmla="*/ 327992 h 1600200"/>
              <a:gd name="connsiteX19" fmla="*/ 1253200 w 2237174"/>
              <a:gd name="connsiteY19" fmla="*/ 377687 h 1600200"/>
              <a:gd name="connsiteX20" fmla="*/ 1283017 w 2237174"/>
              <a:gd name="connsiteY20" fmla="*/ 397566 h 1600200"/>
              <a:gd name="connsiteX21" fmla="*/ 1432104 w 2237174"/>
              <a:gd name="connsiteY21" fmla="*/ 427383 h 1600200"/>
              <a:gd name="connsiteX22" fmla="*/ 1611009 w 2237174"/>
              <a:gd name="connsiteY22" fmla="*/ 447261 h 1600200"/>
              <a:gd name="connsiteX23" fmla="*/ 1720339 w 2237174"/>
              <a:gd name="connsiteY23" fmla="*/ 477079 h 1600200"/>
              <a:gd name="connsiteX24" fmla="*/ 1799852 w 2237174"/>
              <a:gd name="connsiteY24" fmla="*/ 496957 h 1600200"/>
              <a:gd name="connsiteX25" fmla="*/ 1948939 w 2237174"/>
              <a:gd name="connsiteY25" fmla="*/ 516835 h 1600200"/>
              <a:gd name="connsiteX26" fmla="*/ 2058269 w 2237174"/>
              <a:gd name="connsiteY26" fmla="*/ 586409 h 1600200"/>
              <a:gd name="connsiteX27" fmla="*/ 2078148 w 2237174"/>
              <a:gd name="connsiteY27" fmla="*/ 606287 h 1600200"/>
              <a:gd name="connsiteX28" fmla="*/ 2147722 w 2237174"/>
              <a:gd name="connsiteY28" fmla="*/ 815009 h 1600200"/>
              <a:gd name="connsiteX29" fmla="*/ 2167600 w 2237174"/>
              <a:gd name="connsiteY29" fmla="*/ 874644 h 1600200"/>
              <a:gd name="connsiteX30" fmla="*/ 2177539 w 2237174"/>
              <a:gd name="connsiteY30" fmla="*/ 904461 h 1600200"/>
              <a:gd name="connsiteX31" fmla="*/ 2187478 w 2237174"/>
              <a:gd name="connsiteY31" fmla="*/ 964096 h 1600200"/>
              <a:gd name="connsiteX32" fmla="*/ 2207356 w 2237174"/>
              <a:gd name="connsiteY32" fmla="*/ 1023731 h 1600200"/>
              <a:gd name="connsiteX33" fmla="*/ 2217296 w 2237174"/>
              <a:gd name="connsiteY33" fmla="*/ 1053548 h 1600200"/>
              <a:gd name="connsiteX34" fmla="*/ 2237174 w 2237174"/>
              <a:gd name="connsiteY34" fmla="*/ 1133061 h 1600200"/>
              <a:gd name="connsiteX35" fmla="*/ 2227235 w 2237174"/>
              <a:gd name="connsiteY35" fmla="*/ 1272209 h 1600200"/>
              <a:gd name="connsiteX36" fmla="*/ 2187478 w 2237174"/>
              <a:gd name="connsiteY36" fmla="*/ 1311966 h 1600200"/>
              <a:gd name="connsiteX37" fmla="*/ 2147722 w 2237174"/>
              <a:gd name="connsiteY37" fmla="*/ 1341783 h 1600200"/>
              <a:gd name="connsiteX38" fmla="*/ 2117904 w 2237174"/>
              <a:gd name="connsiteY38" fmla="*/ 1361661 h 1600200"/>
              <a:gd name="connsiteX39" fmla="*/ 2058269 w 2237174"/>
              <a:gd name="connsiteY39" fmla="*/ 1401418 h 1600200"/>
              <a:gd name="connsiteX40" fmla="*/ 2028452 w 2237174"/>
              <a:gd name="connsiteY40" fmla="*/ 1431235 h 1600200"/>
              <a:gd name="connsiteX41" fmla="*/ 1958878 w 2237174"/>
              <a:gd name="connsiteY41" fmla="*/ 1461053 h 1600200"/>
              <a:gd name="connsiteX42" fmla="*/ 1889304 w 2237174"/>
              <a:gd name="connsiteY42" fmla="*/ 1490870 h 1600200"/>
              <a:gd name="connsiteX43" fmla="*/ 1859487 w 2237174"/>
              <a:gd name="connsiteY43" fmla="*/ 1510748 h 1600200"/>
              <a:gd name="connsiteX44" fmla="*/ 1779974 w 2237174"/>
              <a:gd name="connsiteY44" fmla="*/ 1530626 h 1600200"/>
              <a:gd name="connsiteX45" fmla="*/ 1740217 w 2237174"/>
              <a:gd name="connsiteY45" fmla="*/ 1540566 h 1600200"/>
              <a:gd name="connsiteX46" fmla="*/ 1680582 w 2237174"/>
              <a:gd name="connsiteY46" fmla="*/ 1570383 h 1600200"/>
              <a:gd name="connsiteX47" fmla="*/ 1521556 w 2237174"/>
              <a:gd name="connsiteY47" fmla="*/ 1590261 h 1600200"/>
              <a:gd name="connsiteX48" fmla="*/ 1442043 w 2237174"/>
              <a:gd name="connsiteY48" fmla="*/ 1600200 h 1600200"/>
              <a:gd name="connsiteX49" fmla="*/ 1163748 w 2237174"/>
              <a:gd name="connsiteY49" fmla="*/ 1580322 h 1600200"/>
              <a:gd name="connsiteX50" fmla="*/ 1133930 w 2237174"/>
              <a:gd name="connsiteY50" fmla="*/ 1570383 h 1600200"/>
              <a:gd name="connsiteX51" fmla="*/ 1094174 w 2237174"/>
              <a:gd name="connsiteY51" fmla="*/ 1560444 h 1600200"/>
              <a:gd name="connsiteX52" fmla="*/ 1024600 w 2237174"/>
              <a:gd name="connsiteY52" fmla="*/ 1530626 h 1600200"/>
              <a:gd name="connsiteX53" fmla="*/ 905330 w 2237174"/>
              <a:gd name="connsiteY53" fmla="*/ 1470992 h 1600200"/>
              <a:gd name="connsiteX54" fmla="*/ 845696 w 2237174"/>
              <a:gd name="connsiteY54" fmla="*/ 1441174 h 1600200"/>
              <a:gd name="connsiteX55" fmla="*/ 786061 w 2237174"/>
              <a:gd name="connsiteY55" fmla="*/ 1411357 h 1600200"/>
              <a:gd name="connsiteX56" fmla="*/ 736365 w 2237174"/>
              <a:gd name="connsiteY56" fmla="*/ 1381540 h 1600200"/>
              <a:gd name="connsiteX57" fmla="*/ 676730 w 2237174"/>
              <a:gd name="connsiteY57" fmla="*/ 1351722 h 1600200"/>
              <a:gd name="connsiteX58" fmla="*/ 646913 w 2237174"/>
              <a:gd name="connsiteY58" fmla="*/ 1331844 h 1600200"/>
              <a:gd name="connsiteX59" fmla="*/ 617096 w 2237174"/>
              <a:gd name="connsiteY59" fmla="*/ 1321905 h 1600200"/>
              <a:gd name="connsiteX60" fmla="*/ 567400 w 2237174"/>
              <a:gd name="connsiteY60" fmla="*/ 1292087 h 1600200"/>
              <a:gd name="connsiteX61" fmla="*/ 547522 w 2237174"/>
              <a:gd name="connsiteY61" fmla="*/ 1262270 h 1600200"/>
              <a:gd name="connsiteX62" fmla="*/ 527643 w 2237174"/>
              <a:gd name="connsiteY62" fmla="*/ 1192696 h 1600200"/>
              <a:gd name="connsiteX63" fmla="*/ 517704 w 2237174"/>
              <a:gd name="connsiteY63" fmla="*/ 1162879 h 1600200"/>
              <a:gd name="connsiteX64" fmla="*/ 497826 w 2237174"/>
              <a:gd name="connsiteY64" fmla="*/ 1053548 h 1600200"/>
              <a:gd name="connsiteX65" fmla="*/ 487887 w 2237174"/>
              <a:gd name="connsiteY65" fmla="*/ 1023731 h 1600200"/>
              <a:gd name="connsiteX66" fmla="*/ 468009 w 2237174"/>
              <a:gd name="connsiteY66" fmla="*/ 944218 h 1600200"/>
              <a:gd name="connsiteX67" fmla="*/ 458069 w 2237174"/>
              <a:gd name="connsiteY67" fmla="*/ 874644 h 1600200"/>
              <a:gd name="connsiteX68" fmla="*/ 448130 w 2237174"/>
              <a:gd name="connsiteY68" fmla="*/ 844826 h 1600200"/>
              <a:gd name="connsiteX69" fmla="*/ 418313 w 2237174"/>
              <a:gd name="connsiteY69" fmla="*/ 725557 h 1600200"/>
              <a:gd name="connsiteX70" fmla="*/ 408374 w 2237174"/>
              <a:gd name="connsiteY70" fmla="*/ 695740 h 1600200"/>
              <a:gd name="connsiteX71" fmla="*/ 368617 w 2237174"/>
              <a:gd name="connsiteY71" fmla="*/ 646044 h 1600200"/>
              <a:gd name="connsiteX72" fmla="*/ 318922 w 2237174"/>
              <a:gd name="connsiteY72" fmla="*/ 596348 h 1600200"/>
              <a:gd name="connsiteX73" fmla="*/ 269226 w 2237174"/>
              <a:gd name="connsiteY73" fmla="*/ 536713 h 1600200"/>
              <a:gd name="connsiteX74" fmla="*/ 239409 w 2237174"/>
              <a:gd name="connsiteY74" fmla="*/ 477079 h 1600200"/>
              <a:gd name="connsiteX75" fmla="*/ 189713 w 2237174"/>
              <a:gd name="connsiteY75" fmla="*/ 437322 h 1600200"/>
              <a:gd name="connsiteX76" fmla="*/ 149956 w 2237174"/>
              <a:gd name="connsiteY76" fmla="*/ 377687 h 1600200"/>
              <a:gd name="connsiteX77" fmla="*/ 130078 w 2237174"/>
              <a:gd name="connsiteY77" fmla="*/ 347870 h 1600200"/>
              <a:gd name="connsiteX78" fmla="*/ 120139 w 2237174"/>
              <a:gd name="connsiteY78" fmla="*/ 318053 h 1600200"/>
              <a:gd name="connsiteX79" fmla="*/ 100261 w 2237174"/>
              <a:gd name="connsiteY79" fmla="*/ 298174 h 1600200"/>
              <a:gd name="connsiteX80" fmla="*/ 80382 w 2237174"/>
              <a:gd name="connsiteY80" fmla="*/ 268357 h 1600200"/>
              <a:gd name="connsiteX81" fmla="*/ 70443 w 2237174"/>
              <a:gd name="connsiteY81" fmla="*/ 238540 h 1600200"/>
              <a:gd name="connsiteX82" fmla="*/ 50565 w 2237174"/>
              <a:gd name="connsiteY82" fmla="*/ 218661 h 1600200"/>
              <a:gd name="connsiteX83" fmla="*/ 869 w 2237174"/>
              <a:gd name="connsiteY83" fmla="*/ 168966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37174" h="1600200">
                <a:moveTo>
                  <a:pt x="869" y="168966"/>
                </a:moveTo>
                <a:cubicBezTo>
                  <a:pt x="9152" y="157370"/>
                  <a:pt x="68208" y="159771"/>
                  <a:pt x="100261" y="149087"/>
                </a:cubicBezTo>
                <a:cubicBezTo>
                  <a:pt x="110200" y="145774"/>
                  <a:pt x="120707" y="143833"/>
                  <a:pt x="130078" y="139148"/>
                </a:cubicBezTo>
                <a:cubicBezTo>
                  <a:pt x="140762" y="133806"/>
                  <a:pt x="148980" y="124121"/>
                  <a:pt x="159896" y="119270"/>
                </a:cubicBezTo>
                <a:cubicBezTo>
                  <a:pt x="179043" y="110760"/>
                  <a:pt x="219530" y="99392"/>
                  <a:pt x="219530" y="99392"/>
                </a:cubicBezTo>
                <a:cubicBezTo>
                  <a:pt x="229469" y="92766"/>
                  <a:pt x="238432" y="84365"/>
                  <a:pt x="249348" y="79513"/>
                </a:cubicBezTo>
                <a:cubicBezTo>
                  <a:pt x="268495" y="71003"/>
                  <a:pt x="291548" y="71258"/>
                  <a:pt x="308982" y="59635"/>
                </a:cubicBezTo>
                <a:cubicBezTo>
                  <a:pt x="356235" y="28134"/>
                  <a:pt x="327467" y="43535"/>
                  <a:pt x="398435" y="19879"/>
                </a:cubicBezTo>
                <a:lnTo>
                  <a:pt x="428252" y="9940"/>
                </a:lnTo>
                <a:lnTo>
                  <a:pt x="458069" y="0"/>
                </a:lnTo>
                <a:cubicBezTo>
                  <a:pt x="565598" y="4888"/>
                  <a:pt x="634823" y="-3021"/>
                  <a:pt x="726426" y="19879"/>
                </a:cubicBezTo>
                <a:cubicBezTo>
                  <a:pt x="736590" y="22420"/>
                  <a:pt x="746304" y="26505"/>
                  <a:pt x="756243" y="29818"/>
                </a:cubicBezTo>
                <a:cubicBezTo>
                  <a:pt x="778011" y="51585"/>
                  <a:pt x="776684" y="52857"/>
                  <a:pt x="805939" y="69574"/>
                </a:cubicBezTo>
                <a:cubicBezTo>
                  <a:pt x="824126" y="79967"/>
                  <a:pt x="859371" y="93189"/>
                  <a:pt x="875513" y="109331"/>
                </a:cubicBezTo>
                <a:cubicBezTo>
                  <a:pt x="887226" y="121044"/>
                  <a:pt x="892949" y="138082"/>
                  <a:pt x="905330" y="149087"/>
                </a:cubicBezTo>
                <a:cubicBezTo>
                  <a:pt x="923186" y="164959"/>
                  <a:pt x="948072" y="171951"/>
                  <a:pt x="964965" y="188844"/>
                </a:cubicBezTo>
                <a:cubicBezTo>
                  <a:pt x="1011674" y="235553"/>
                  <a:pt x="983089" y="210866"/>
                  <a:pt x="1054417" y="258418"/>
                </a:cubicBezTo>
                <a:cubicBezTo>
                  <a:pt x="1092950" y="284107"/>
                  <a:pt x="1072904" y="274519"/>
                  <a:pt x="1114052" y="288235"/>
                </a:cubicBezTo>
                <a:cubicBezTo>
                  <a:pt x="1150781" y="343330"/>
                  <a:pt x="1112915" y="299752"/>
                  <a:pt x="1163748" y="327992"/>
                </a:cubicBezTo>
                <a:cubicBezTo>
                  <a:pt x="1266276" y="384951"/>
                  <a:pt x="1185730" y="355198"/>
                  <a:pt x="1253200" y="377687"/>
                </a:cubicBezTo>
                <a:cubicBezTo>
                  <a:pt x="1263139" y="384313"/>
                  <a:pt x="1271791" y="393484"/>
                  <a:pt x="1283017" y="397566"/>
                </a:cubicBezTo>
                <a:cubicBezTo>
                  <a:pt x="1326477" y="413370"/>
                  <a:pt x="1385888" y="421946"/>
                  <a:pt x="1432104" y="427383"/>
                </a:cubicBezTo>
                <a:cubicBezTo>
                  <a:pt x="1507682" y="436274"/>
                  <a:pt x="1538883" y="436165"/>
                  <a:pt x="1611009" y="447261"/>
                </a:cubicBezTo>
                <a:cubicBezTo>
                  <a:pt x="1700409" y="461015"/>
                  <a:pt x="1620915" y="452223"/>
                  <a:pt x="1720339" y="477079"/>
                </a:cubicBezTo>
                <a:cubicBezTo>
                  <a:pt x="1746843" y="483705"/>
                  <a:pt x="1773062" y="491599"/>
                  <a:pt x="1799852" y="496957"/>
                </a:cubicBezTo>
                <a:cubicBezTo>
                  <a:pt x="1882197" y="513426"/>
                  <a:pt x="1832738" y="505215"/>
                  <a:pt x="1948939" y="516835"/>
                </a:cubicBezTo>
                <a:cubicBezTo>
                  <a:pt x="2030800" y="544122"/>
                  <a:pt x="1993756" y="521896"/>
                  <a:pt x="2058269" y="586409"/>
                </a:cubicBezTo>
                <a:lnTo>
                  <a:pt x="2078148" y="606287"/>
                </a:lnTo>
                <a:lnTo>
                  <a:pt x="2147722" y="815009"/>
                </a:lnTo>
                <a:lnTo>
                  <a:pt x="2167600" y="874644"/>
                </a:lnTo>
                <a:lnTo>
                  <a:pt x="2177539" y="904461"/>
                </a:lnTo>
                <a:cubicBezTo>
                  <a:pt x="2180852" y="924339"/>
                  <a:pt x="2182590" y="944545"/>
                  <a:pt x="2187478" y="964096"/>
                </a:cubicBezTo>
                <a:cubicBezTo>
                  <a:pt x="2192560" y="984424"/>
                  <a:pt x="2200730" y="1003853"/>
                  <a:pt x="2207356" y="1023731"/>
                </a:cubicBezTo>
                <a:cubicBezTo>
                  <a:pt x="2210669" y="1033670"/>
                  <a:pt x="2215241" y="1043275"/>
                  <a:pt x="2217296" y="1053548"/>
                </a:cubicBezTo>
                <a:cubicBezTo>
                  <a:pt x="2229290" y="1113517"/>
                  <a:pt x="2221893" y="1087218"/>
                  <a:pt x="2237174" y="1133061"/>
                </a:cubicBezTo>
                <a:cubicBezTo>
                  <a:pt x="2233861" y="1179444"/>
                  <a:pt x="2239681" y="1227405"/>
                  <a:pt x="2227235" y="1272209"/>
                </a:cubicBezTo>
                <a:cubicBezTo>
                  <a:pt x="2222219" y="1290267"/>
                  <a:pt x="2202471" y="1300721"/>
                  <a:pt x="2187478" y="1311966"/>
                </a:cubicBezTo>
                <a:cubicBezTo>
                  <a:pt x="2174226" y="1321905"/>
                  <a:pt x="2161202" y="1332155"/>
                  <a:pt x="2147722" y="1341783"/>
                </a:cubicBezTo>
                <a:cubicBezTo>
                  <a:pt x="2138002" y="1348726"/>
                  <a:pt x="2127081" y="1354014"/>
                  <a:pt x="2117904" y="1361661"/>
                </a:cubicBezTo>
                <a:cubicBezTo>
                  <a:pt x="2068268" y="1403024"/>
                  <a:pt x="2110672" y="1383951"/>
                  <a:pt x="2058269" y="1401418"/>
                </a:cubicBezTo>
                <a:cubicBezTo>
                  <a:pt x="2048330" y="1411357"/>
                  <a:pt x="2039890" y="1423065"/>
                  <a:pt x="2028452" y="1431235"/>
                </a:cubicBezTo>
                <a:cubicBezTo>
                  <a:pt x="1980199" y="1465701"/>
                  <a:pt x="2002134" y="1439425"/>
                  <a:pt x="1958878" y="1461053"/>
                </a:cubicBezTo>
                <a:cubicBezTo>
                  <a:pt x="1890243" y="1495371"/>
                  <a:pt x="1972043" y="1470186"/>
                  <a:pt x="1889304" y="1490870"/>
                </a:cubicBezTo>
                <a:cubicBezTo>
                  <a:pt x="1879365" y="1497496"/>
                  <a:pt x="1870171" y="1505406"/>
                  <a:pt x="1859487" y="1510748"/>
                </a:cubicBezTo>
                <a:cubicBezTo>
                  <a:pt x="1838175" y="1521404"/>
                  <a:pt x="1800387" y="1526090"/>
                  <a:pt x="1779974" y="1530626"/>
                </a:cubicBezTo>
                <a:cubicBezTo>
                  <a:pt x="1766639" y="1533589"/>
                  <a:pt x="1753352" y="1536813"/>
                  <a:pt x="1740217" y="1540566"/>
                </a:cubicBezTo>
                <a:cubicBezTo>
                  <a:pt x="1610598" y="1577601"/>
                  <a:pt x="1819990" y="1518106"/>
                  <a:pt x="1680582" y="1570383"/>
                </a:cubicBezTo>
                <a:cubicBezTo>
                  <a:pt x="1647425" y="1582817"/>
                  <a:pt x="1534154" y="1588935"/>
                  <a:pt x="1521556" y="1590261"/>
                </a:cubicBezTo>
                <a:cubicBezTo>
                  <a:pt x="1494992" y="1593057"/>
                  <a:pt x="1468547" y="1596887"/>
                  <a:pt x="1442043" y="1600200"/>
                </a:cubicBezTo>
                <a:cubicBezTo>
                  <a:pt x="1364370" y="1596501"/>
                  <a:pt x="1250328" y="1597638"/>
                  <a:pt x="1163748" y="1580322"/>
                </a:cubicBezTo>
                <a:cubicBezTo>
                  <a:pt x="1153475" y="1578267"/>
                  <a:pt x="1144004" y="1573261"/>
                  <a:pt x="1133930" y="1570383"/>
                </a:cubicBezTo>
                <a:cubicBezTo>
                  <a:pt x="1120796" y="1566630"/>
                  <a:pt x="1107426" y="1563757"/>
                  <a:pt x="1094174" y="1560444"/>
                </a:cubicBezTo>
                <a:cubicBezTo>
                  <a:pt x="985634" y="1488087"/>
                  <a:pt x="1152968" y="1594810"/>
                  <a:pt x="1024600" y="1530626"/>
                </a:cubicBezTo>
                <a:cubicBezTo>
                  <a:pt x="887961" y="1462306"/>
                  <a:pt x="995313" y="1493487"/>
                  <a:pt x="905330" y="1470992"/>
                </a:cubicBezTo>
                <a:cubicBezTo>
                  <a:pt x="819892" y="1414030"/>
                  <a:pt x="927982" y="1482316"/>
                  <a:pt x="845696" y="1441174"/>
                </a:cubicBezTo>
                <a:cubicBezTo>
                  <a:pt x="768627" y="1402640"/>
                  <a:pt x="861006" y="1436339"/>
                  <a:pt x="786061" y="1411357"/>
                </a:cubicBezTo>
                <a:cubicBezTo>
                  <a:pt x="747231" y="1372528"/>
                  <a:pt x="787977" y="1407347"/>
                  <a:pt x="736365" y="1381540"/>
                </a:cubicBezTo>
                <a:cubicBezTo>
                  <a:pt x="659299" y="1343006"/>
                  <a:pt x="751675" y="1376703"/>
                  <a:pt x="676730" y="1351722"/>
                </a:cubicBezTo>
                <a:cubicBezTo>
                  <a:pt x="666791" y="1345096"/>
                  <a:pt x="657597" y="1337186"/>
                  <a:pt x="646913" y="1331844"/>
                </a:cubicBezTo>
                <a:cubicBezTo>
                  <a:pt x="637542" y="1327159"/>
                  <a:pt x="626080" y="1327295"/>
                  <a:pt x="617096" y="1321905"/>
                </a:cubicBezTo>
                <a:cubicBezTo>
                  <a:pt x="548880" y="1280975"/>
                  <a:pt x="651864" y="1320242"/>
                  <a:pt x="567400" y="1292087"/>
                </a:cubicBezTo>
                <a:cubicBezTo>
                  <a:pt x="560774" y="1282148"/>
                  <a:pt x="552864" y="1272954"/>
                  <a:pt x="547522" y="1262270"/>
                </a:cubicBezTo>
                <a:cubicBezTo>
                  <a:pt x="539575" y="1246377"/>
                  <a:pt x="531891" y="1207566"/>
                  <a:pt x="527643" y="1192696"/>
                </a:cubicBezTo>
                <a:cubicBezTo>
                  <a:pt x="524765" y="1182622"/>
                  <a:pt x="521017" y="1172818"/>
                  <a:pt x="517704" y="1162879"/>
                </a:cubicBezTo>
                <a:cubicBezTo>
                  <a:pt x="513274" y="1136296"/>
                  <a:pt x="504771" y="1081330"/>
                  <a:pt x="497826" y="1053548"/>
                </a:cubicBezTo>
                <a:cubicBezTo>
                  <a:pt x="495285" y="1043384"/>
                  <a:pt x="490428" y="1033895"/>
                  <a:pt x="487887" y="1023731"/>
                </a:cubicBezTo>
                <a:lnTo>
                  <a:pt x="468009" y="944218"/>
                </a:lnTo>
                <a:cubicBezTo>
                  <a:pt x="464696" y="921027"/>
                  <a:pt x="462664" y="897616"/>
                  <a:pt x="458069" y="874644"/>
                </a:cubicBezTo>
                <a:cubicBezTo>
                  <a:pt x="456014" y="864371"/>
                  <a:pt x="450403" y="855053"/>
                  <a:pt x="448130" y="844826"/>
                </a:cubicBezTo>
                <a:cubicBezTo>
                  <a:pt x="421363" y="724375"/>
                  <a:pt x="458479" y="846055"/>
                  <a:pt x="418313" y="725557"/>
                </a:cubicBezTo>
                <a:cubicBezTo>
                  <a:pt x="415000" y="715618"/>
                  <a:pt x="414185" y="704457"/>
                  <a:pt x="408374" y="695740"/>
                </a:cubicBezTo>
                <a:cubicBezTo>
                  <a:pt x="347191" y="603963"/>
                  <a:pt x="425267" y="716857"/>
                  <a:pt x="368617" y="646044"/>
                </a:cubicBezTo>
                <a:cubicBezTo>
                  <a:pt x="330752" y="598713"/>
                  <a:pt x="370039" y="630426"/>
                  <a:pt x="318922" y="596348"/>
                </a:cubicBezTo>
                <a:cubicBezTo>
                  <a:pt x="269562" y="522312"/>
                  <a:pt x="333005" y="613249"/>
                  <a:pt x="269226" y="536713"/>
                </a:cubicBezTo>
                <a:cubicBezTo>
                  <a:pt x="215364" y="472077"/>
                  <a:pt x="277835" y="541121"/>
                  <a:pt x="239409" y="477079"/>
                </a:cubicBezTo>
                <a:cubicBezTo>
                  <a:pt x="229967" y="461342"/>
                  <a:pt x="203257" y="446351"/>
                  <a:pt x="189713" y="437322"/>
                </a:cubicBezTo>
                <a:lnTo>
                  <a:pt x="149956" y="377687"/>
                </a:lnTo>
                <a:cubicBezTo>
                  <a:pt x="143330" y="367748"/>
                  <a:pt x="133855" y="359202"/>
                  <a:pt x="130078" y="347870"/>
                </a:cubicBezTo>
                <a:cubicBezTo>
                  <a:pt x="126765" y="337931"/>
                  <a:pt x="125529" y="327037"/>
                  <a:pt x="120139" y="318053"/>
                </a:cubicBezTo>
                <a:cubicBezTo>
                  <a:pt x="115318" y="310018"/>
                  <a:pt x="106115" y="305491"/>
                  <a:pt x="100261" y="298174"/>
                </a:cubicBezTo>
                <a:cubicBezTo>
                  <a:pt x="92799" y="288846"/>
                  <a:pt x="87008" y="278296"/>
                  <a:pt x="80382" y="268357"/>
                </a:cubicBezTo>
                <a:cubicBezTo>
                  <a:pt x="77069" y="258418"/>
                  <a:pt x="75833" y="247524"/>
                  <a:pt x="70443" y="238540"/>
                </a:cubicBezTo>
                <a:cubicBezTo>
                  <a:pt x="65622" y="230505"/>
                  <a:pt x="56187" y="226158"/>
                  <a:pt x="50565" y="218661"/>
                </a:cubicBezTo>
                <a:cubicBezTo>
                  <a:pt x="46120" y="212734"/>
                  <a:pt x="-7414" y="180562"/>
                  <a:pt x="869" y="16896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SZY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олилиния 37"/>
          <p:cNvSpPr/>
          <p:nvPr/>
        </p:nvSpPr>
        <p:spPr>
          <a:xfrm>
            <a:off x="7321528" y="1758657"/>
            <a:ext cx="1627528" cy="1045075"/>
          </a:xfrm>
          <a:custGeom>
            <a:avLst/>
            <a:gdLst>
              <a:gd name="connsiteX0" fmla="*/ 4661 w 2151513"/>
              <a:gd name="connsiteY0" fmla="*/ 69574 h 1381539"/>
              <a:gd name="connsiteX1" fmla="*/ 54356 w 2151513"/>
              <a:gd name="connsiteY1" fmla="*/ 39756 h 1381539"/>
              <a:gd name="connsiteX2" fmla="*/ 163687 w 2151513"/>
              <a:gd name="connsiteY2" fmla="*/ 9939 h 1381539"/>
              <a:gd name="connsiteX3" fmla="*/ 203443 w 2151513"/>
              <a:gd name="connsiteY3" fmla="*/ 0 h 1381539"/>
              <a:gd name="connsiteX4" fmla="*/ 441982 w 2151513"/>
              <a:gd name="connsiteY4" fmla="*/ 9939 h 1381539"/>
              <a:gd name="connsiteX5" fmla="*/ 501617 w 2151513"/>
              <a:gd name="connsiteY5" fmla="*/ 19878 h 1381539"/>
              <a:gd name="connsiteX6" fmla="*/ 1038330 w 2151513"/>
              <a:gd name="connsiteY6" fmla="*/ 9939 h 1381539"/>
              <a:gd name="connsiteX7" fmla="*/ 1266930 w 2151513"/>
              <a:gd name="connsiteY7" fmla="*/ 19878 h 1381539"/>
              <a:gd name="connsiteX8" fmla="*/ 1346443 w 2151513"/>
              <a:gd name="connsiteY8" fmla="*/ 39756 h 1381539"/>
              <a:gd name="connsiteX9" fmla="*/ 1386200 w 2151513"/>
              <a:gd name="connsiteY9" fmla="*/ 49695 h 1381539"/>
              <a:gd name="connsiteX10" fmla="*/ 1416017 w 2151513"/>
              <a:gd name="connsiteY10" fmla="*/ 69574 h 1381539"/>
              <a:gd name="connsiteX11" fmla="*/ 1505469 w 2151513"/>
              <a:gd name="connsiteY11" fmla="*/ 99391 h 1381539"/>
              <a:gd name="connsiteX12" fmla="*/ 1575043 w 2151513"/>
              <a:gd name="connsiteY12" fmla="*/ 139147 h 1381539"/>
              <a:gd name="connsiteX13" fmla="*/ 1604861 w 2151513"/>
              <a:gd name="connsiteY13" fmla="*/ 159026 h 1381539"/>
              <a:gd name="connsiteX14" fmla="*/ 1674434 w 2151513"/>
              <a:gd name="connsiteY14" fmla="*/ 198782 h 1381539"/>
              <a:gd name="connsiteX15" fmla="*/ 1704252 w 2151513"/>
              <a:gd name="connsiteY15" fmla="*/ 228600 h 1381539"/>
              <a:gd name="connsiteX16" fmla="*/ 1744008 w 2151513"/>
              <a:gd name="connsiteY16" fmla="*/ 248478 h 1381539"/>
              <a:gd name="connsiteX17" fmla="*/ 1763887 w 2151513"/>
              <a:gd name="connsiteY17" fmla="*/ 268356 h 1381539"/>
              <a:gd name="connsiteX18" fmla="*/ 1823521 w 2151513"/>
              <a:gd name="connsiteY18" fmla="*/ 308113 h 1381539"/>
              <a:gd name="connsiteX19" fmla="*/ 1843400 w 2151513"/>
              <a:gd name="connsiteY19" fmla="*/ 337930 h 1381539"/>
              <a:gd name="connsiteX20" fmla="*/ 1883156 w 2151513"/>
              <a:gd name="connsiteY20" fmla="*/ 357808 h 1381539"/>
              <a:gd name="connsiteX21" fmla="*/ 1952730 w 2151513"/>
              <a:gd name="connsiteY21" fmla="*/ 407504 h 1381539"/>
              <a:gd name="connsiteX22" fmla="*/ 2012365 w 2151513"/>
              <a:gd name="connsiteY22" fmla="*/ 487017 h 1381539"/>
              <a:gd name="connsiteX23" fmla="*/ 2072000 w 2151513"/>
              <a:gd name="connsiteY23" fmla="*/ 596347 h 1381539"/>
              <a:gd name="connsiteX24" fmla="*/ 2101817 w 2151513"/>
              <a:gd name="connsiteY24" fmla="*/ 655982 h 1381539"/>
              <a:gd name="connsiteX25" fmla="*/ 2121695 w 2151513"/>
              <a:gd name="connsiteY25" fmla="*/ 735495 h 1381539"/>
              <a:gd name="connsiteX26" fmla="*/ 2141574 w 2151513"/>
              <a:gd name="connsiteY26" fmla="*/ 795130 h 1381539"/>
              <a:gd name="connsiteX27" fmla="*/ 2151513 w 2151513"/>
              <a:gd name="connsiteY27" fmla="*/ 834887 h 1381539"/>
              <a:gd name="connsiteX28" fmla="*/ 2141574 w 2151513"/>
              <a:gd name="connsiteY28" fmla="*/ 1043608 h 1381539"/>
              <a:gd name="connsiteX29" fmla="*/ 2121695 w 2151513"/>
              <a:gd name="connsiteY29" fmla="*/ 1103243 h 1381539"/>
              <a:gd name="connsiteX30" fmla="*/ 2072000 w 2151513"/>
              <a:gd name="connsiteY30" fmla="*/ 1192695 h 1381539"/>
              <a:gd name="connsiteX31" fmla="*/ 2052121 w 2151513"/>
              <a:gd name="connsiteY31" fmla="*/ 1212574 h 1381539"/>
              <a:gd name="connsiteX32" fmla="*/ 2032243 w 2151513"/>
              <a:gd name="connsiteY32" fmla="*/ 1242391 h 1381539"/>
              <a:gd name="connsiteX33" fmla="*/ 1972608 w 2151513"/>
              <a:gd name="connsiteY33" fmla="*/ 1292087 h 1381539"/>
              <a:gd name="connsiteX34" fmla="*/ 1893095 w 2151513"/>
              <a:gd name="connsiteY34" fmla="*/ 1311965 h 1381539"/>
              <a:gd name="connsiteX35" fmla="*/ 1823521 w 2151513"/>
              <a:gd name="connsiteY35" fmla="*/ 1331843 h 1381539"/>
              <a:gd name="connsiteX36" fmla="*/ 1763887 w 2151513"/>
              <a:gd name="connsiteY36" fmla="*/ 1341782 h 1381539"/>
              <a:gd name="connsiteX37" fmla="*/ 1734069 w 2151513"/>
              <a:gd name="connsiteY37" fmla="*/ 1351721 h 1381539"/>
              <a:gd name="connsiteX38" fmla="*/ 1674434 w 2151513"/>
              <a:gd name="connsiteY38" fmla="*/ 1361661 h 1381539"/>
              <a:gd name="connsiteX39" fmla="*/ 1644617 w 2151513"/>
              <a:gd name="connsiteY39" fmla="*/ 1371600 h 1381539"/>
              <a:gd name="connsiteX40" fmla="*/ 1545226 w 2151513"/>
              <a:gd name="connsiteY40" fmla="*/ 1381539 h 1381539"/>
              <a:gd name="connsiteX41" fmla="*/ 1386200 w 2151513"/>
              <a:gd name="connsiteY41" fmla="*/ 1371600 h 1381539"/>
              <a:gd name="connsiteX42" fmla="*/ 1286808 w 2151513"/>
              <a:gd name="connsiteY42" fmla="*/ 1331843 h 1381539"/>
              <a:gd name="connsiteX43" fmla="*/ 1217234 w 2151513"/>
              <a:gd name="connsiteY43" fmla="*/ 1311965 h 1381539"/>
              <a:gd name="connsiteX44" fmla="*/ 1147661 w 2151513"/>
              <a:gd name="connsiteY44" fmla="*/ 1272208 h 1381539"/>
              <a:gd name="connsiteX45" fmla="*/ 1078087 w 2151513"/>
              <a:gd name="connsiteY45" fmla="*/ 1252330 h 1381539"/>
              <a:gd name="connsiteX46" fmla="*/ 1008513 w 2151513"/>
              <a:gd name="connsiteY46" fmla="*/ 1192695 h 1381539"/>
              <a:gd name="connsiteX47" fmla="*/ 968756 w 2151513"/>
              <a:gd name="connsiteY47" fmla="*/ 1172817 h 1381539"/>
              <a:gd name="connsiteX48" fmla="*/ 929000 w 2151513"/>
              <a:gd name="connsiteY48" fmla="*/ 1143000 h 1381539"/>
              <a:gd name="connsiteX49" fmla="*/ 899182 w 2151513"/>
              <a:gd name="connsiteY49" fmla="*/ 1113182 h 1381539"/>
              <a:gd name="connsiteX50" fmla="*/ 869365 w 2151513"/>
              <a:gd name="connsiteY50" fmla="*/ 1103243 h 1381539"/>
              <a:gd name="connsiteX51" fmla="*/ 789852 w 2151513"/>
              <a:gd name="connsiteY51" fmla="*/ 1073426 h 1381539"/>
              <a:gd name="connsiteX52" fmla="*/ 730217 w 2151513"/>
              <a:gd name="connsiteY52" fmla="*/ 1033669 h 1381539"/>
              <a:gd name="connsiteX53" fmla="*/ 610948 w 2151513"/>
              <a:gd name="connsiteY53" fmla="*/ 944217 h 1381539"/>
              <a:gd name="connsiteX54" fmla="*/ 571191 w 2151513"/>
              <a:gd name="connsiteY54" fmla="*/ 924339 h 1381539"/>
              <a:gd name="connsiteX55" fmla="*/ 501617 w 2151513"/>
              <a:gd name="connsiteY55" fmla="*/ 884582 h 1381539"/>
              <a:gd name="connsiteX56" fmla="*/ 461861 w 2151513"/>
              <a:gd name="connsiteY56" fmla="*/ 874643 h 1381539"/>
              <a:gd name="connsiteX57" fmla="*/ 402226 w 2151513"/>
              <a:gd name="connsiteY57" fmla="*/ 854765 h 1381539"/>
              <a:gd name="connsiteX58" fmla="*/ 372408 w 2151513"/>
              <a:gd name="connsiteY58" fmla="*/ 844826 h 1381539"/>
              <a:gd name="connsiteX59" fmla="*/ 342591 w 2151513"/>
              <a:gd name="connsiteY59" fmla="*/ 834887 h 1381539"/>
              <a:gd name="connsiteX60" fmla="*/ 312774 w 2151513"/>
              <a:gd name="connsiteY60" fmla="*/ 824947 h 1381539"/>
              <a:gd name="connsiteX61" fmla="*/ 292895 w 2151513"/>
              <a:gd name="connsiteY61" fmla="*/ 805069 h 1381539"/>
              <a:gd name="connsiteX62" fmla="*/ 263078 w 2151513"/>
              <a:gd name="connsiteY62" fmla="*/ 795130 h 1381539"/>
              <a:gd name="connsiteX63" fmla="*/ 243200 w 2151513"/>
              <a:gd name="connsiteY63" fmla="*/ 765313 h 1381539"/>
              <a:gd name="connsiteX64" fmla="*/ 223321 w 2151513"/>
              <a:gd name="connsiteY64" fmla="*/ 745434 h 1381539"/>
              <a:gd name="connsiteX65" fmla="*/ 213382 w 2151513"/>
              <a:gd name="connsiteY65" fmla="*/ 715617 h 1381539"/>
              <a:gd name="connsiteX66" fmla="*/ 193504 w 2151513"/>
              <a:gd name="connsiteY66" fmla="*/ 685800 h 1381539"/>
              <a:gd name="connsiteX67" fmla="*/ 183565 w 2151513"/>
              <a:gd name="connsiteY67" fmla="*/ 646043 h 1381539"/>
              <a:gd name="connsiteX68" fmla="*/ 173626 w 2151513"/>
              <a:gd name="connsiteY68" fmla="*/ 616226 h 1381539"/>
              <a:gd name="connsiteX69" fmla="*/ 163687 w 2151513"/>
              <a:gd name="connsiteY69" fmla="*/ 576469 h 1381539"/>
              <a:gd name="connsiteX70" fmla="*/ 143808 w 2151513"/>
              <a:gd name="connsiteY70" fmla="*/ 516834 h 1381539"/>
              <a:gd name="connsiteX71" fmla="*/ 123930 w 2151513"/>
              <a:gd name="connsiteY71" fmla="*/ 427382 h 1381539"/>
              <a:gd name="connsiteX72" fmla="*/ 113991 w 2151513"/>
              <a:gd name="connsiteY72" fmla="*/ 377687 h 1381539"/>
              <a:gd name="connsiteX73" fmla="*/ 94113 w 2151513"/>
              <a:gd name="connsiteY73" fmla="*/ 318052 h 1381539"/>
              <a:gd name="connsiteX74" fmla="*/ 74234 w 2151513"/>
              <a:gd name="connsiteY74" fmla="*/ 238539 h 1381539"/>
              <a:gd name="connsiteX75" fmla="*/ 54356 w 2151513"/>
              <a:gd name="connsiteY75" fmla="*/ 168965 h 1381539"/>
              <a:gd name="connsiteX76" fmla="*/ 34478 w 2151513"/>
              <a:gd name="connsiteY76" fmla="*/ 139147 h 1381539"/>
              <a:gd name="connsiteX77" fmla="*/ 4661 w 2151513"/>
              <a:gd name="connsiteY77" fmla="*/ 119269 h 1381539"/>
              <a:gd name="connsiteX78" fmla="*/ 4661 w 2151513"/>
              <a:gd name="connsiteY78" fmla="*/ 69574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151513" h="1381539">
                <a:moveTo>
                  <a:pt x="4661" y="69574"/>
                </a:moveTo>
                <a:cubicBezTo>
                  <a:pt x="12943" y="56322"/>
                  <a:pt x="36769" y="47750"/>
                  <a:pt x="54356" y="39756"/>
                </a:cubicBezTo>
                <a:cubicBezTo>
                  <a:pt x="98874" y="19520"/>
                  <a:pt x="118553" y="19969"/>
                  <a:pt x="163687" y="9939"/>
                </a:cubicBezTo>
                <a:cubicBezTo>
                  <a:pt x="177022" y="6976"/>
                  <a:pt x="190191" y="3313"/>
                  <a:pt x="203443" y="0"/>
                </a:cubicBezTo>
                <a:cubicBezTo>
                  <a:pt x="282956" y="3313"/>
                  <a:pt x="362576" y="4645"/>
                  <a:pt x="441982" y="9939"/>
                </a:cubicBezTo>
                <a:cubicBezTo>
                  <a:pt x="462090" y="11280"/>
                  <a:pt x="481464" y="19878"/>
                  <a:pt x="501617" y="19878"/>
                </a:cubicBezTo>
                <a:cubicBezTo>
                  <a:pt x="680552" y="19878"/>
                  <a:pt x="859426" y="13252"/>
                  <a:pt x="1038330" y="9939"/>
                </a:cubicBezTo>
                <a:cubicBezTo>
                  <a:pt x="1114530" y="13252"/>
                  <a:pt x="1190852" y="14444"/>
                  <a:pt x="1266930" y="19878"/>
                </a:cubicBezTo>
                <a:cubicBezTo>
                  <a:pt x="1307347" y="22765"/>
                  <a:pt x="1312725" y="30122"/>
                  <a:pt x="1346443" y="39756"/>
                </a:cubicBezTo>
                <a:cubicBezTo>
                  <a:pt x="1359578" y="43509"/>
                  <a:pt x="1372948" y="46382"/>
                  <a:pt x="1386200" y="49695"/>
                </a:cubicBezTo>
                <a:cubicBezTo>
                  <a:pt x="1396139" y="56321"/>
                  <a:pt x="1404991" y="64980"/>
                  <a:pt x="1416017" y="69574"/>
                </a:cubicBezTo>
                <a:cubicBezTo>
                  <a:pt x="1445029" y="81663"/>
                  <a:pt x="1479317" y="81957"/>
                  <a:pt x="1505469" y="99391"/>
                </a:cubicBezTo>
                <a:cubicBezTo>
                  <a:pt x="1578127" y="147828"/>
                  <a:pt x="1486758" y="88698"/>
                  <a:pt x="1575043" y="139147"/>
                </a:cubicBezTo>
                <a:cubicBezTo>
                  <a:pt x="1585415" y="145074"/>
                  <a:pt x="1594489" y="153099"/>
                  <a:pt x="1604861" y="159026"/>
                </a:cubicBezTo>
                <a:cubicBezTo>
                  <a:pt x="1635792" y="176701"/>
                  <a:pt x="1648018" y="176768"/>
                  <a:pt x="1674434" y="198782"/>
                </a:cubicBezTo>
                <a:cubicBezTo>
                  <a:pt x="1685232" y="207781"/>
                  <a:pt x="1692814" y="220430"/>
                  <a:pt x="1704252" y="228600"/>
                </a:cubicBezTo>
                <a:cubicBezTo>
                  <a:pt x="1716308" y="237212"/>
                  <a:pt x="1731680" y="240260"/>
                  <a:pt x="1744008" y="248478"/>
                </a:cubicBezTo>
                <a:cubicBezTo>
                  <a:pt x="1751805" y="253676"/>
                  <a:pt x="1756390" y="262733"/>
                  <a:pt x="1763887" y="268356"/>
                </a:cubicBezTo>
                <a:cubicBezTo>
                  <a:pt x="1782999" y="282690"/>
                  <a:pt x="1823521" y="308113"/>
                  <a:pt x="1823521" y="308113"/>
                </a:cubicBezTo>
                <a:cubicBezTo>
                  <a:pt x="1830147" y="318052"/>
                  <a:pt x="1834223" y="330283"/>
                  <a:pt x="1843400" y="337930"/>
                </a:cubicBezTo>
                <a:cubicBezTo>
                  <a:pt x="1854782" y="347415"/>
                  <a:pt x="1870292" y="350457"/>
                  <a:pt x="1883156" y="357808"/>
                </a:cubicBezTo>
                <a:cubicBezTo>
                  <a:pt x="1896323" y="365332"/>
                  <a:pt x="1945620" y="400394"/>
                  <a:pt x="1952730" y="407504"/>
                </a:cubicBezTo>
                <a:cubicBezTo>
                  <a:pt x="1963303" y="418077"/>
                  <a:pt x="2001354" y="466830"/>
                  <a:pt x="2012365" y="487017"/>
                </a:cubicBezTo>
                <a:cubicBezTo>
                  <a:pt x="2080007" y="611029"/>
                  <a:pt x="2026595" y="528243"/>
                  <a:pt x="2072000" y="596347"/>
                </a:cubicBezTo>
                <a:cubicBezTo>
                  <a:pt x="2096982" y="671296"/>
                  <a:pt x="2063283" y="578912"/>
                  <a:pt x="2101817" y="655982"/>
                </a:cubicBezTo>
                <a:cubicBezTo>
                  <a:pt x="2113880" y="680108"/>
                  <a:pt x="2114890" y="710546"/>
                  <a:pt x="2121695" y="735495"/>
                </a:cubicBezTo>
                <a:cubicBezTo>
                  <a:pt x="2127208" y="755710"/>
                  <a:pt x="2136492" y="774802"/>
                  <a:pt x="2141574" y="795130"/>
                </a:cubicBezTo>
                <a:lnTo>
                  <a:pt x="2151513" y="834887"/>
                </a:lnTo>
                <a:cubicBezTo>
                  <a:pt x="2148200" y="904461"/>
                  <a:pt x="2149266" y="974382"/>
                  <a:pt x="2141574" y="1043608"/>
                </a:cubicBezTo>
                <a:cubicBezTo>
                  <a:pt x="2139260" y="1064434"/>
                  <a:pt x="2128321" y="1083365"/>
                  <a:pt x="2121695" y="1103243"/>
                </a:cubicBezTo>
                <a:cubicBezTo>
                  <a:pt x="2109196" y="1140739"/>
                  <a:pt x="2106178" y="1158517"/>
                  <a:pt x="2072000" y="1192695"/>
                </a:cubicBezTo>
                <a:cubicBezTo>
                  <a:pt x="2065374" y="1199321"/>
                  <a:pt x="2057975" y="1205256"/>
                  <a:pt x="2052121" y="1212574"/>
                </a:cubicBezTo>
                <a:cubicBezTo>
                  <a:pt x="2044659" y="1221902"/>
                  <a:pt x="2039890" y="1233214"/>
                  <a:pt x="2032243" y="1242391"/>
                </a:cubicBezTo>
                <a:cubicBezTo>
                  <a:pt x="2020828" y="1256089"/>
                  <a:pt x="1991303" y="1285289"/>
                  <a:pt x="1972608" y="1292087"/>
                </a:cubicBezTo>
                <a:cubicBezTo>
                  <a:pt x="1946933" y="1301423"/>
                  <a:pt x="1919013" y="1303326"/>
                  <a:pt x="1893095" y="1311965"/>
                </a:cubicBezTo>
                <a:cubicBezTo>
                  <a:pt x="1864675" y="1321438"/>
                  <a:pt x="1854723" y="1325603"/>
                  <a:pt x="1823521" y="1331843"/>
                </a:cubicBezTo>
                <a:cubicBezTo>
                  <a:pt x="1803760" y="1335795"/>
                  <a:pt x="1783559" y="1337410"/>
                  <a:pt x="1763887" y="1341782"/>
                </a:cubicBezTo>
                <a:cubicBezTo>
                  <a:pt x="1753660" y="1344055"/>
                  <a:pt x="1744296" y="1349448"/>
                  <a:pt x="1734069" y="1351721"/>
                </a:cubicBezTo>
                <a:cubicBezTo>
                  <a:pt x="1714396" y="1356093"/>
                  <a:pt x="1694107" y="1357289"/>
                  <a:pt x="1674434" y="1361661"/>
                </a:cubicBezTo>
                <a:cubicBezTo>
                  <a:pt x="1664207" y="1363934"/>
                  <a:pt x="1654972" y="1370007"/>
                  <a:pt x="1644617" y="1371600"/>
                </a:cubicBezTo>
                <a:cubicBezTo>
                  <a:pt x="1611709" y="1376663"/>
                  <a:pt x="1578356" y="1378226"/>
                  <a:pt x="1545226" y="1381539"/>
                </a:cubicBezTo>
                <a:cubicBezTo>
                  <a:pt x="1492217" y="1378226"/>
                  <a:pt x="1439049" y="1376885"/>
                  <a:pt x="1386200" y="1371600"/>
                </a:cubicBezTo>
                <a:cubicBezTo>
                  <a:pt x="1344460" y="1367426"/>
                  <a:pt x="1326808" y="1349621"/>
                  <a:pt x="1286808" y="1331843"/>
                </a:cubicBezTo>
                <a:cubicBezTo>
                  <a:pt x="1268475" y="1323695"/>
                  <a:pt x="1235284" y="1316477"/>
                  <a:pt x="1217234" y="1311965"/>
                </a:cubicBezTo>
                <a:cubicBezTo>
                  <a:pt x="1187292" y="1292004"/>
                  <a:pt x="1182965" y="1287339"/>
                  <a:pt x="1147661" y="1272208"/>
                </a:cubicBezTo>
                <a:cubicBezTo>
                  <a:pt x="1127702" y="1263654"/>
                  <a:pt x="1098257" y="1257373"/>
                  <a:pt x="1078087" y="1252330"/>
                </a:cubicBezTo>
                <a:cubicBezTo>
                  <a:pt x="1050985" y="1225228"/>
                  <a:pt x="1042509" y="1213943"/>
                  <a:pt x="1008513" y="1192695"/>
                </a:cubicBezTo>
                <a:cubicBezTo>
                  <a:pt x="995949" y="1184842"/>
                  <a:pt x="981320" y="1180670"/>
                  <a:pt x="968756" y="1172817"/>
                </a:cubicBezTo>
                <a:cubicBezTo>
                  <a:pt x="954709" y="1164038"/>
                  <a:pt x="941577" y="1153780"/>
                  <a:pt x="929000" y="1143000"/>
                </a:cubicBezTo>
                <a:cubicBezTo>
                  <a:pt x="918328" y="1133852"/>
                  <a:pt x="910878" y="1120979"/>
                  <a:pt x="899182" y="1113182"/>
                </a:cubicBezTo>
                <a:cubicBezTo>
                  <a:pt x="890465" y="1107371"/>
                  <a:pt x="879175" y="1106922"/>
                  <a:pt x="869365" y="1103243"/>
                </a:cubicBezTo>
                <a:cubicBezTo>
                  <a:pt x="774288" y="1067590"/>
                  <a:pt x="857531" y="1095986"/>
                  <a:pt x="789852" y="1073426"/>
                </a:cubicBezTo>
                <a:cubicBezTo>
                  <a:pt x="769974" y="1060174"/>
                  <a:pt x="748873" y="1048593"/>
                  <a:pt x="730217" y="1033669"/>
                </a:cubicBezTo>
                <a:cubicBezTo>
                  <a:pt x="689053" y="1000739"/>
                  <a:pt x="656422" y="973155"/>
                  <a:pt x="610948" y="944217"/>
                </a:cubicBezTo>
                <a:cubicBezTo>
                  <a:pt x="598448" y="936262"/>
                  <a:pt x="584055" y="931690"/>
                  <a:pt x="571191" y="924339"/>
                </a:cubicBezTo>
                <a:cubicBezTo>
                  <a:pt x="534490" y="903367"/>
                  <a:pt x="545306" y="900966"/>
                  <a:pt x="501617" y="884582"/>
                </a:cubicBezTo>
                <a:cubicBezTo>
                  <a:pt x="488827" y="879786"/>
                  <a:pt x="474945" y="878568"/>
                  <a:pt x="461861" y="874643"/>
                </a:cubicBezTo>
                <a:cubicBezTo>
                  <a:pt x="441791" y="868622"/>
                  <a:pt x="422104" y="861391"/>
                  <a:pt x="402226" y="854765"/>
                </a:cubicBezTo>
                <a:lnTo>
                  <a:pt x="372408" y="844826"/>
                </a:lnTo>
                <a:lnTo>
                  <a:pt x="342591" y="834887"/>
                </a:lnTo>
                <a:lnTo>
                  <a:pt x="312774" y="824947"/>
                </a:lnTo>
                <a:cubicBezTo>
                  <a:pt x="306148" y="818321"/>
                  <a:pt x="300930" y="809890"/>
                  <a:pt x="292895" y="805069"/>
                </a:cubicBezTo>
                <a:cubicBezTo>
                  <a:pt x="283911" y="799679"/>
                  <a:pt x="271259" y="801675"/>
                  <a:pt x="263078" y="795130"/>
                </a:cubicBezTo>
                <a:cubicBezTo>
                  <a:pt x="253750" y="787668"/>
                  <a:pt x="250662" y="774641"/>
                  <a:pt x="243200" y="765313"/>
                </a:cubicBezTo>
                <a:cubicBezTo>
                  <a:pt x="237346" y="757995"/>
                  <a:pt x="229947" y="752060"/>
                  <a:pt x="223321" y="745434"/>
                </a:cubicBezTo>
                <a:cubicBezTo>
                  <a:pt x="220008" y="735495"/>
                  <a:pt x="218067" y="724988"/>
                  <a:pt x="213382" y="715617"/>
                </a:cubicBezTo>
                <a:cubicBezTo>
                  <a:pt x="208040" y="704933"/>
                  <a:pt x="198209" y="696779"/>
                  <a:pt x="193504" y="685800"/>
                </a:cubicBezTo>
                <a:cubicBezTo>
                  <a:pt x="188123" y="673244"/>
                  <a:pt x="187318" y="659178"/>
                  <a:pt x="183565" y="646043"/>
                </a:cubicBezTo>
                <a:cubicBezTo>
                  <a:pt x="180687" y="635969"/>
                  <a:pt x="176504" y="626300"/>
                  <a:pt x="173626" y="616226"/>
                </a:cubicBezTo>
                <a:cubicBezTo>
                  <a:pt x="169873" y="603091"/>
                  <a:pt x="167612" y="589553"/>
                  <a:pt x="163687" y="576469"/>
                </a:cubicBezTo>
                <a:cubicBezTo>
                  <a:pt x="157666" y="556399"/>
                  <a:pt x="147917" y="537381"/>
                  <a:pt x="143808" y="516834"/>
                </a:cubicBezTo>
                <a:cubicBezTo>
                  <a:pt x="113832" y="366955"/>
                  <a:pt x="152002" y="553708"/>
                  <a:pt x="123930" y="427382"/>
                </a:cubicBezTo>
                <a:cubicBezTo>
                  <a:pt x="120265" y="410891"/>
                  <a:pt x="118436" y="393985"/>
                  <a:pt x="113991" y="377687"/>
                </a:cubicBezTo>
                <a:cubicBezTo>
                  <a:pt x="108478" y="357472"/>
                  <a:pt x="98222" y="338599"/>
                  <a:pt x="94113" y="318052"/>
                </a:cubicBezTo>
                <a:cubicBezTo>
                  <a:pt x="73903" y="217002"/>
                  <a:pt x="94612" y="309859"/>
                  <a:pt x="74234" y="238539"/>
                </a:cubicBezTo>
                <a:cubicBezTo>
                  <a:pt x="69987" y="223675"/>
                  <a:pt x="62300" y="184854"/>
                  <a:pt x="54356" y="168965"/>
                </a:cubicBezTo>
                <a:cubicBezTo>
                  <a:pt x="49014" y="158281"/>
                  <a:pt x="42925" y="147594"/>
                  <a:pt x="34478" y="139147"/>
                </a:cubicBezTo>
                <a:cubicBezTo>
                  <a:pt x="26032" y="130700"/>
                  <a:pt x="14217" y="126436"/>
                  <a:pt x="4661" y="119269"/>
                </a:cubicBezTo>
                <a:cubicBezTo>
                  <a:pt x="913" y="116458"/>
                  <a:pt x="-3621" y="82826"/>
                  <a:pt x="4661" y="6957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лилиния 5"/>
          <p:cNvSpPr/>
          <p:nvPr/>
        </p:nvSpPr>
        <p:spPr>
          <a:xfrm>
            <a:off x="3625322" y="3247153"/>
            <a:ext cx="1357591" cy="1256361"/>
          </a:xfrm>
          <a:custGeom>
            <a:avLst/>
            <a:gdLst>
              <a:gd name="connsiteX0" fmla="*/ 3193 w 1794670"/>
              <a:gd name="connsiteY0" fmla="*/ 223934 h 1660849"/>
              <a:gd name="connsiteX1" fmla="*/ 12523 w 1794670"/>
              <a:gd name="connsiteY1" fmla="*/ 513183 h 1660849"/>
              <a:gd name="connsiteX2" fmla="*/ 21854 w 1794670"/>
              <a:gd name="connsiteY2" fmla="*/ 578497 h 1660849"/>
              <a:gd name="connsiteX3" fmla="*/ 31184 w 1794670"/>
              <a:gd name="connsiteY3" fmla="*/ 737118 h 1660849"/>
              <a:gd name="connsiteX4" fmla="*/ 49846 w 1794670"/>
              <a:gd name="connsiteY4" fmla="*/ 858416 h 1660849"/>
              <a:gd name="connsiteX5" fmla="*/ 59176 w 1794670"/>
              <a:gd name="connsiteY5" fmla="*/ 923730 h 1660849"/>
              <a:gd name="connsiteX6" fmla="*/ 87168 w 1794670"/>
              <a:gd name="connsiteY6" fmla="*/ 1045028 h 1660849"/>
              <a:gd name="connsiteX7" fmla="*/ 105829 w 1794670"/>
              <a:gd name="connsiteY7" fmla="*/ 1110342 h 1660849"/>
              <a:gd name="connsiteX8" fmla="*/ 115160 w 1794670"/>
              <a:gd name="connsiteY8" fmla="*/ 1147665 h 1660849"/>
              <a:gd name="connsiteX9" fmla="*/ 133821 w 1794670"/>
              <a:gd name="connsiteY9" fmla="*/ 1175657 h 1660849"/>
              <a:gd name="connsiteX10" fmla="*/ 143152 w 1794670"/>
              <a:gd name="connsiteY10" fmla="*/ 1203649 h 1660849"/>
              <a:gd name="connsiteX11" fmla="*/ 180474 w 1794670"/>
              <a:gd name="connsiteY11" fmla="*/ 1250302 h 1660849"/>
              <a:gd name="connsiteX12" fmla="*/ 199135 w 1794670"/>
              <a:gd name="connsiteY12" fmla="*/ 1278293 h 1660849"/>
              <a:gd name="connsiteX13" fmla="*/ 227127 w 1794670"/>
              <a:gd name="connsiteY13" fmla="*/ 1296955 h 1660849"/>
              <a:gd name="connsiteX14" fmla="*/ 273780 w 1794670"/>
              <a:gd name="connsiteY14" fmla="*/ 1343608 h 1660849"/>
              <a:gd name="connsiteX15" fmla="*/ 301772 w 1794670"/>
              <a:gd name="connsiteY15" fmla="*/ 1362269 h 1660849"/>
              <a:gd name="connsiteX16" fmla="*/ 329764 w 1794670"/>
              <a:gd name="connsiteY16" fmla="*/ 1390261 h 1660849"/>
              <a:gd name="connsiteX17" fmla="*/ 385748 w 1794670"/>
              <a:gd name="connsiteY17" fmla="*/ 1427583 h 1660849"/>
              <a:gd name="connsiteX18" fmla="*/ 441731 w 1794670"/>
              <a:gd name="connsiteY18" fmla="*/ 1474236 h 1660849"/>
              <a:gd name="connsiteX19" fmla="*/ 469723 w 1794670"/>
              <a:gd name="connsiteY19" fmla="*/ 1483567 h 1660849"/>
              <a:gd name="connsiteX20" fmla="*/ 525707 w 1794670"/>
              <a:gd name="connsiteY20" fmla="*/ 1520889 h 1660849"/>
              <a:gd name="connsiteX21" fmla="*/ 553699 w 1794670"/>
              <a:gd name="connsiteY21" fmla="*/ 1530220 h 1660849"/>
              <a:gd name="connsiteX22" fmla="*/ 609682 w 1794670"/>
              <a:gd name="connsiteY22" fmla="*/ 1567542 h 1660849"/>
              <a:gd name="connsiteX23" fmla="*/ 637674 w 1794670"/>
              <a:gd name="connsiteY23" fmla="*/ 1576873 h 1660849"/>
              <a:gd name="connsiteX24" fmla="*/ 665666 w 1794670"/>
              <a:gd name="connsiteY24" fmla="*/ 1595534 h 1660849"/>
              <a:gd name="connsiteX25" fmla="*/ 721650 w 1794670"/>
              <a:gd name="connsiteY25" fmla="*/ 1614195 h 1660849"/>
              <a:gd name="connsiteX26" fmla="*/ 805625 w 1794670"/>
              <a:gd name="connsiteY26" fmla="*/ 1642187 h 1660849"/>
              <a:gd name="connsiteX27" fmla="*/ 833617 w 1794670"/>
              <a:gd name="connsiteY27" fmla="*/ 1651518 h 1660849"/>
              <a:gd name="connsiteX28" fmla="*/ 908262 w 1794670"/>
              <a:gd name="connsiteY28" fmla="*/ 1660849 h 1660849"/>
              <a:gd name="connsiteX29" fmla="*/ 1048221 w 1794670"/>
              <a:gd name="connsiteY29" fmla="*/ 1651518 h 1660849"/>
              <a:gd name="connsiteX30" fmla="*/ 1104205 w 1794670"/>
              <a:gd name="connsiteY30" fmla="*/ 1642187 h 1660849"/>
              <a:gd name="connsiteX31" fmla="*/ 1197511 w 1794670"/>
              <a:gd name="connsiteY31" fmla="*/ 1623526 h 1660849"/>
              <a:gd name="connsiteX32" fmla="*/ 1244164 w 1794670"/>
              <a:gd name="connsiteY32" fmla="*/ 1614195 h 1660849"/>
              <a:gd name="connsiteX33" fmla="*/ 1281486 w 1794670"/>
              <a:gd name="connsiteY33" fmla="*/ 1604865 h 1660849"/>
              <a:gd name="connsiteX34" fmla="*/ 1356131 w 1794670"/>
              <a:gd name="connsiteY34" fmla="*/ 1586204 h 1660849"/>
              <a:gd name="connsiteX35" fmla="*/ 1421446 w 1794670"/>
              <a:gd name="connsiteY35" fmla="*/ 1567542 h 1660849"/>
              <a:gd name="connsiteX36" fmla="*/ 1477429 w 1794670"/>
              <a:gd name="connsiteY36" fmla="*/ 1530220 h 1660849"/>
              <a:gd name="connsiteX37" fmla="*/ 1561405 w 1794670"/>
              <a:gd name="connsiteY37" fmla="*/ 1446244 h 1660849"/>
              <a:gd name="connsiteX38" fmla="*/ 1589397 w 1794670"/>
              <a:gd name="connsiteY38" fmla="*/ 1418253 h 1660849"/>
              <a:gd name="connsiteX39" fmla="*/ 1608058 w 1794670"/>
              <a:gd name="connsiteY39" fmla="*/ 1399591 h 1660849"/>
              <a:gd name="connsiteX40" fmla="*/ 1645380 w 1794670"/>
              <a:gd name="connsiteY40" fmla="*/ 1352938 h 1660849"/>
              <a:gd name="connsiteX41" fmla="*/ 1654711 w 1794670"/>
              <a:gd name="connsiteY41" fmla="*/ 1324946 h 1660849"/>
              <a:gd name="connsiteX42" fmla="*/ 1692033 w 1794670"/>
              <a:gd name="connsiteY42" fmla="*/ 1268963 h 1660849"/>
              <a:gd name="connsiteX43" fmla="*/ 1710695 w 1794670"/>
              <a:gd name="connsiteY43" fmla="*/ 1212979 h 1660849"/>
              <a:gd name="connsiteX44" fmla="*/ 1720025 w 1794670"/>
              <a:gd name="connsiteY44" fmla="*/ 1184987 h 1660849"/>
              <a:gd name="connsiteX45" fmla="*/ 1738686 w 1794670"/>
              <a:gd name="connsiteY45" fmla="*/ 1156995 h 1660849"/>
              <a:gd name="connsiteX46" fmla="*/ 1776009 w 1794670"/>
              <a:gd name="connsiteY46" fmla="*/ 1026367 h 1660849"/>
              <a:gd name="connsiteX47" fmla="*/ 1794670 w 1794670"/>
              <a:gd name="connsiteY47" fmla="*/ 961053 h 1660849"/>
              <a:gd name="connsiteX48" fmla="*/ 1785339 w 1794670"/>
              <a:gd name="connsiteY48" fmla="*/ 755779 h 1660849"/>
              <a:gd name="connsiteX49" fmla="*/ 1757348 w 1794670"/>
              <a:gd name="connsiteY49" fmla="*/ 634481 h 1660849"/>
              <a:gd name="connsiteX50" fmla="*/ 1729356 w 1794670"/>
              <a:gd name="connsiteY50" fmla="*/ 569167 h 1660849"/>
              <a:gd name="connsiteX51" fmla="*/ 1710695 w 1794670"/>
              <a:gd name="connsiteY51" fmla="*/ 494522 h 1660849"/>
              <a:gd name="connsiteX52" fmla="*/ 1673372 w 1794670"/>
              <a:gd name="connsiteY52" fmla="*/ 438538 h 1660849"/>
              <a:gd name="connsiteX53" fmla="*/ 1645380 w 1794670"/>
              <a:gd name="connsiteY53" fmla="*/ 419877 h 1660849"/>
              <a:gd name="connsiteX54" fmla="*/ 1626719 w 1794670"/>
              <a:gd name="connsiteY54" fmla="*/ 391885 h 1660849"/>
              <a:gd name="connsiteX55" fmla="*/ 1598727 w 1794670"/>
              <a:gd name="connsiteY55" fmla="*/ 363893 h 1660849"/>
              <a:gd name="connsiteX56" fmla="*/ 1570735 w 1794670"/>
              <a:gd name="connsiteY56" fmla="*/ 317240 h 1660849"/>
              <a:gd name="connsiteX57" fmla="*/ 1542744 w 1794670"/>
              <a:gd name="connsiteY57" fmla="*/ 261257 h 1660849"/>
              <a:gd name="connsiteX58" fmla="*/ 1514752 w 1794670"/>
              <a:gd name="connsiteY58" fmla="*/ 205273 h 1660849"/>
              <a:gd name="connsiteX59" fmla="*/ 1496090 w 1794670"/>
              <a:gd name="connsiteY59" fmla="*/ 186612 h 1660849"/>
              <a:gd name="connsiteX60" fmla="*/ 1477429 w 1794670"/>
              <a:gd name="connsiteY60" fmla="*/ 158620 h 1660849"/>
              <a:gd name="connsiteX61" fmla="*/ 1449437 w 1794670"/>
              <a:gd name="connsiteY61" fmla="*/ 139959 h 1660849"/>
              <a:gd name="connsiteX62" fmla="*/ 1430776 w 1794670"/>
              <a:gd name="connsiteY62" fmla="*/ 121297 h 1660849"/>
              <a:gd name="connsiteX63" fmla="*/ 1374793 w 1794670"/>
              <a:gd name="connsiteY63" fmla="*/ 83975 h 1660849"/>
              <a:gd name="connsiteX64" fmla="*/ 1328139 w 1794670"/>
              <a:gd name="connsiteY64" fmla="*/ 46653 h 1660849"/>
              <a:gd name="connsiteX65" fmla="*/ 1309478 w 1794670"/>
              <a:gd name="connsiteY65" fmla="*/ 27991 h 1660849"/>
              <a:gd name="connsiteX66" fmla="*/ 1253495 w 1794670"/>
              <a:gd name="connsiteY66" fmla="*/ 0 h 1660849"/>
              <a:gd name="connsiteX67" fmla="*/ 1234833 w 1794670"/>
              <a:gd name="connsiteY67" fmla="*/ 18661 h 1660849"/>
              <a:gd name="connsiteX68" fmla="*/ 1178850 w 1794670"/>
              <a:gd name="connsiteY68" fmla="*/ 93306 h 1660849"/>
              <a:gd name="connsiteX69" fmla="*/ 1150858 w 1794670"/>
              <a:gd name="connsiteY69" fmla="*/ 139959 h 1660849"/>
              <a:gd name="connsiteX70" fmla="*/ 1094874 w 1794670"/>
              <a:gd name="connsiteY70" fmla="*/ 214604 h 1660849"/>
              <a:gd name="connsiteX71" fmla="*/ 1010899 w 1794670"/>
              <a:gd name="connsiteY71" fmla="*/ 261257 h 1660849"/>
              <a:gd name="connsiteX72" fmla="*/ 926923 w 1794670"/>
              <a:gd name="connsiteY72" fmla="*/ 298579 h 1660849"/>
              <a:gd name="connsiteX73" fmla="*/ 898931 w 1794670"/>
              <a:gd name="connsiteY73" fmla="*/ 307910 h 1660849"/>
              <a:gd name="connsiteX74" fmla="*/ 786964 w 1794670"/>
              <a:gd name="connsiteY74" fmla="*/ 326571 h 1660849"/>
              <a:gd name="connsiteX75" fmla="*/ 600352 w 1794670"/>
              <a:gd name="connsiteY75" fmla="*/ 317240 h 1660849"/>
              <a:gd name="connsiteX76" fmla="*/ 525707 w 1794670"/>
              <a:gd name="connsiteY76" fmla="*/ 298579 h 1660849"/>
              <a:gd name="connsiteX77" fmla="*/ 413739 w 1794670"/>
              <a:gd name="connsiteY77" fmla="*/ 279918 h 1660849"/>
              <a:gd name="connsiteX78" fmla="*/ 273780 w 1794670"/>
              <a:gd name="connsiteY78" fmla="*/ 261257 h 1660849"/>
              <a:gd name="connsiteX79" fmla="*/ 180474 w 1794670"/>
              <a:gd name="connsiteY79" fmla="*/ 242595 h 1660849"/>
              <a:gd name="connsiteX80" fmla="*/ 96499 w 1794670"/>
              <a:gd name="connsiteY80" fmla="*/ 223934 h 1660849"/>
              <a:gd name="connsiteX81" fmla="*/ 68507 w 1794670"/>
              <a:gd name="connsiteY81" fmla="*/ 214604 h 1660849"/>
              <a:gd name="connsiteX82" fmla="*/ 3193 w 1794670"/>
              <a:gd name="connsiteY82" fmla="*/ 223934 h 166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794670" h="1660849">
                <a:moveTo>
                  <a:pt x="3193" y="223934"/>
                </a:moveTo>
                <a:cubicBezTo>
                  <a:pt x="-6138" y="273697"/>
                  <a:pt x="7453" y="416850"/>
                  <a:pt x="12523" y="513183"/>
                </a:cubicBezTo>
                <a:cubicBezTo>
                  <a:pt x="13679" y="535145"/>
                  <a:pt x="20028" y="556581"/>
                  <a:pt x="21854" y="578497"/>
                </a:cubicBezTo>
                <a:cubicBezTo>
                  <a:pt x="26252" y="631279"/>
                  <a:pt x="26786" y="684336"/>
                  <a:pt x="31184" y="737118"/>
                </a:cubicBezTo>
                <a:cubicBezTo>
                  <a:pt x="33644" y="766633"/>
                  <a:pt x="45112" y="827645"/>
                  <a:pt x="49846" y="858416"/>
                </a:cubicBezTo>
                <a:cubicBezTo>
                  <a:pt x="53190" y="880153"/>
                  <a:pt x="55561" y="902037"/>
                  <a:pt x="59176" y="923730"/>
                </a:cubicBezTo>
                <a:cubicBezTo>
                  <a:pt x="66354" y="966801"/>
                  <a:pt x="76277" y="1001462"/>
                  <a:pt x="87168" y="1045028"/>
                </a:cubicBezTo>
                <a:cubicBezTo>
                  <a:pt x="116333" y="1161688"/>
                  <a:pt x="79062" y="1016657"/>
                  <a:pt x="105829" y="1110342"/>
                </a:cubicBezTo>
                <a:cubicBezTo>
                  <a:pt x="109352" y="1122673"/>
                  <a:pt x="110108" y="1135878"/>
                  <a:pt x="115160" y="1147665"/>
                </a:cubicBezTo>
                <a:cubicBezTo>
                  <a:pt x="119577" y="1157972"/>
                  <a:pt x="128806" y="1165627"/>
                  <a:pt x="133821" y="1175657"/>
                </a:cubicBezTo>
                <a:cubicBezTo>
                  <a:pt x="138220" y="1184454"/>
                  <a:pt x="138753" y="1194852"/>
                  <a:pt x="143152" y="1203649"/>
                </a:cubicBezTo>
                <a:cubicBezTo>
                  <a:pt x="162295" y="1241935"/>
                  <a:pt x="157334" y="1221376"/>
                  <a:pt x="180474" y="1250302"/>
                </a:cubicBezTo>
                <a:cubicBezTo>
                  <a:pt x="187479" y="1259058"/>
                  <a:pt x="191206" y="1270364"/>
                  <a:pt x="199135" y="1278293"/>
                </a:cubicBezTo>
                <a:cubicBezTo>
                  <a:pt x="207065" y="1286223"/>
                  <a:pt x="218687" y="1289570"/>
                  <a:pt x="227127" y="1296955"/>
                </a:cubicBezTo>
                <a:cubicBezTo>
                  <a:pt x="243678" y="1311437"/>
                  <a:pt x="255481" y="1331409"/>
                  <a:pt x="273780" y="1343608"/>
                </a:cubicBezTo>
                <a:cubicBezTo>
                  <a:pt x="283111" y="1349828"/>
                  <a:pt x="293157" y="1355090"/>
                  <a:pt x="301772" y="1362269"/>
                </a:cubicBezTo>
                <a:cubicBezTo>
                  <a:pt x="311909" y="1370717"/>
                  <a:pt x="319348" y="1382160"/>
                  <a:pt x="329764" y="1390261"/>
                </a:cubicBezTo>
                <a:cubicBezTo>
                  <a:pt x="347468" y="1404030"/>
                  <a:pt x="369889" y="1411724"/>
                  <a:pt x="385748" y="1427583"/>
                </a:cubicBezTo>
                <a:cubicBezTo>
                  <a:pt x="406385" y="1448221"/>
                  <a:pt x="415748" y="1461245"/>
                  <a:pt x="441731" y="1474236"/>
                </a:cubicBezTo>
                <a:cubicBezTo>
                  <a:pt x="450528" y="1478635"/>
                  <a:pt x="461125" y="1478791"/>
                  <a:pt x="469723" y="1483567"/>
                </a:cubicBezTo>
                <a:cubicBezTo>
                  <a:pt x="489329" y="1494459"/>
                  <a:pt x="504430" y="1513796"/>
                  <a:pt x="525707" y="1520889"/>
                </a:cubicBezTo>
                <a:cubicBezTo>
                  <a:pt x="535038" y="1523999"/>
                  <a:pt x="545101" y="1525443"/>
                  <a:pt x="553699" y="1530220"/>
                </a:cubicBezTo>
                <a:cubicBezTo>
                  <a:pt x="573304" y="1541112"/>
                  <a:pt x="588405" y="1560450"/>
                  <a:pt x="609682" y="1567542"/>
                </a:cubicBezTo>
                <a:cubicBezTo>
                  <a:pt x="619013" y="1570652"/>
                  <a:pt x="628877" y="1572474"/>
                  <a:pt x="637674" y="1576873"/>
                </a:cubicBezTo>
                <a:cubicBezTo>
                  <a:pt x="647704" y="1581888"/>
                  <a:pt x="655418" y="1590980"/>
                  <a:pt x="665666" y="1595534"/>
                </a:cubicBezTo>
                <a:cubicBezTo>
                  <a:pt x="683641" y="1603523"/>
                  <a:pt x="702989" y="1607974"/>
                  <a:pt x="721650" y="1614195"/>
                </a:cubicBezTo>
                <a:lnTo>
                  <a:pt x="805625" y="1642187"/>
                </a:lnTo>
                <a:cubicBezTo>
                  <a:pt x="814956" y="1645297"/>
                  <a:pt x="823858" y="1650298"/>
                  <a:pt x="833617" y="1651518"/>
                </a:cubicBezTo>
                <a:lnTo>
                  <a:pt x="908262" y="1660849"/>
                </a:lnTo>
                <a:cubicBezTo>
                  <a:pt x="954915" y="1657739"/>
                  <a:pt x="1001675" y="1655951"/>
                  <a:pt x="1048221" y="1651518"/>
                </a:cubicBezTo>
                <a:cubicBezTo>
                  <a:pt x="1067055" y="1649724"/>
                  <a:pt x="1085610" y="1645674"/>
                  <a:pt x="1104205" y="1642187"/>
                </a:cubicBezTo>
                <a:cubicBezTo>
                  <a:pt x="1135380" y="1636342"/>
                  <a:pt x="1166409" y="1629746"/>
                  <a:pt x="1197511" y="1623526"/>
                </a:cubicBezTo>
                <a:cubicBezTo>
                  <a:pt x="1213062" y="1620416"/>
                  <a:pt x="1228778" y="1618041"/>
                  <a:pt x="1244164" y="1614195"/>
                </a:cubicBezTo>
                <a:cubicBezTo>
                  <a:pt x="1256605" y="1611085"/>
                  <a:pt x="1268968" y="1607647"/>
                  <a:pt x="1281486" y="1604865"/>
                </a:cubicBezTo>
                <a:cubicBezTo>
                  <a:pt x="1409512" y="1576415"/>
                  <a:pt x="1268609" y="1611210"/>
                  <a:pt x="1356131" y="1586204"/>
                </a:cubicBezTo>
                <a:cubicBezTo>
                  <a:pt x="1366079" y="1583362"/>
                  <a:pt x="1409602" y="1574122"/>
                  <a:pt x="1421446" y="1567542"/>
                </a:cubicBezTo>
                <a:cubicBezTo>
                  <a:pt x="1441051" y="1556650"/>
                  <a:pt x="1461570" y="1546079"/>
                  <a:pt x="1477429" y="1530220"/>
                </a:cubicBezTo>
                <a:lnTo>
                  <a:pt x="1561405" y="1446244"/>
                </a:lnTo>
                <a:lnTo>
                  <a:pt x="1589397" y="1418253"/>
                </a:lnTo>
                <a:cubicBezTo>
                  <a:pt x="1595618" y="1412032"/>
                  <a:pt x="1603178" y="1406911"/>
                  <a:pt x="1608058" y="1399591"/>
                </a:cubicBezTo>
                <a:cubicBezTo>
                  <a:pt x="1631599" y="1364280"/>
                  <a:pt x="1618790" y="1379530"/>
                  <a:pt x="1645380" y="1352938"/>
                </a:cubicBezTo>
                <a:cubicBezTo>
                  <a:pt x="1648490" y="1343607"/>
                  <a:pt x="1649934" y="1333544"/>
                  <a:pt x="1654711" y="1324946"/>
                </a:cubicBezTo>
                <a:cubicBezTo>
                  <a:pt x="1665603" y="1305341"/>
                  <a:pt x="1684941" y="1290240"/>
                  <a:pt x="1692033" y="1268963"/>
                </a:cubicBezTo>
                <a:lnTo>
                  <a:pt x="1710695" y="1212979"/>
                </a:lnTo>
                <a:cubicBezTo>
                  <a:pt x="1713805" y="1203648"/>
                  <a:pt x="1714569" y="1193171"/>
                  <a:pt x="1720025" y="1184987"/>
                </a:cubicBezTo>
                <a:cubicBezTo>
                  <a:pt x="1726245" y="1175656"/>
                  <a:pt x="1734131" y="1167242"/>
                  <a:pt x="1738686" y="1156995"/>
                </a:cubicBezTo>
                <a:cubicBezTo>
                  <a:pt x="1762649" y="1103080"/>
                  <a:pt x="1756241" y="1085675"/>
                  <a:pt x="1776009" y="1026367"/>
                </a:cubicBezTo>
                <a:cubicBezTo>
                  <a:pt x="1789394" y="986209"/>
                  <a:pt x="1782953" y="1007917"/>
                  <a:pt x="1794670" y="961053"/>
                </a:cubicBezTo>
                <a:cubicBezTo>
                  <a:pt x="1791560" y="892628"/>
                  <a:pt x="1791732" y="823975"/>
                  <a:pt x="1785339" y="755779"/>
                </a:cubicBezTo>
                <a:cubicBezTo>
                  <a:pt x="1776675" y="663366"/>
                  <a:pt x="1773009" y="689296"/>
                  <a:pt x="1757348" y="634481"/>
                </a:cubicBezTo>
                <a:cubicBezTo>
                  <a:pt x="1742286" y="581763"/>
                  <a:pt x="1757763" y="611779"/>
                  <a:pt x="1729356" y="569167"/>
                </a:cubicBezTo>
                <a:cubicBezTo>
                  <a:pt x="1726772" y="556247"/>
                  <a:pt x="1719659" y="510658"/>
                  <a:pt x="1710695" y="494522"/>
                </a:cubicBezTo>
                <a:cubicBezTo>
                  <a:pt x="1699803" y="474916"/>
                  <a:pt x="1692033" y="450979"/>
                  <a:pt x="1673372" y="438538"/>
                </a:cubicBezTo>
                <a:lnTo>
                  <a:pt x="1645380" y="419877"/>
                </a:lnTo>
                <a:cubicBezTo>
                  <a:pt x="1639160" y="410546"/>
                  <a:pt x="1633898" y="400500"/>
                  <a:pt x="1626719" y="391885"/>
                </a:cubicBezTo>
                <a:cubicBezTo>
                  <a:pt x="1618271" y="381748"/>
                  <a:pt x="1606047" y="374872"/>
                  <a:pt x="1598727" y="363893"/>
                </a:cubicBezTo>
                <a:cubicBezTo>
                  <a:pt x="1550277" y="291218"/>
                  <a:pt x="1628856" y="375361"/>
                  <a:pt x="1570735" y="317240"/>
                </a:cubicBezTo>
                <a:cubicBezTo>
                  <a:pt x="1547285" y="246888"/>
                  <a:pt x="1578917" y="333602"/>
                  <a:pt x="1542744" y="261257"/>
                </a:cubicBezTo>
                <a:cubicBezTo>
                  <a:pt x="1519751" y="215271"/>
                  <a:pt x="1550402" y="249835"/>
                  <a:pt x="1514752" y="205273"/>
                </a:cubicBezTo>
                <a:cubicBezTo>
                  <a:pt x="1509256" y="198404"/>
                  <a:pt x="1501586" y="193481"/>
                  <a:pt x="1496090" y="186612"/>
                </a:cubicBezTo>
                <a:cubicBezTo>
                  <a:pt x="1489085" y="177855"/>
                  <a:pt x="1485358" y="166549"/>
                  <a:pt x="1477429" y="158620"/>
                </a:cubicBezTo>
                <a:cubicBezTo>
                  <a:pt x="1469500" y="150691"/>
                  <a:pt x="1458194" y="146964"/>
                  <a:pt x="1449437" y="139959"/>
                </a:cubicBezTo>
                <a:cubicBezTo>
                  <a:pt x="1442568" y="134463"/>
                  <a:pt x="1437814" y="126575"/>
                  <a:pt x="1430776" y="121297"/>
                </a:cubicBezTo>
                <a:cubicBezTo>
                  <a:pt x="1412834" y="107840"/>
                  <a:pt x="1390652" y="99833"/>
                  <a:pt x="1374793" y="83975"/>
                </a:cubicBezTo>
                <a:cubicBezTo>
                  <a:pt x="1329724" y="38909"/>
                  <a:pt x="1387004" y="93746"/>
                  <a:pt x="1328139" y="46653"/>
                </a:cubicBezTo>
                <a:cubicBezTo>
                  <a:pt x="1321270" y="41157"/>
                  <a:pt x="1316347" y="33487"/>
                  <a:pt x="1309478" y="27991"/>
                </a:cubicBezTo>
                <a:cubicBezTo>
                  <a:pt x="1283640" y="7320"/>
                  <a:pt x="1283059" y="9854"/>
                  <a:pt x="1253495" y="0"/>
                </a:cubicBezTo>
                <a:cubicBezTo>
                  <a:pt x="1247274" y="6220"/>
                  <a:pt x="1240111" y="11623"/>
                  <a:pt x="1234833" y="18661"/>
                </a:cubicBezTo>
                <a:cubicBezTo>
                  <a:pt x="1171522" y="103074"/>
                  <a:pt x="1221649" y="50505"/>
                  <a:pt x="1178850" y="93306"/>
                </a:cubicBezTo>
                <a:cubicBezTo>
                  <a:pt x="1161010" y="146823"/>
                  <a:pt x="1181596" y="98975"/>
                  <a:pt x="1150858" y="139959"/>
                </a:cubicBezTo>
                <a:cubicBezTo>
                  <a:pt x="1134325" y="162003"/>
                  <a:pt x="1119325" y="196266"/>
                  <a:pt x="1094874" y="214604"/>
                </a:cubicBezTo>
                <a:cubicBezTo>
                  <a:pt x="977205" y="302856"/>
                  <a:pt x="1083629" y="224892"/>
                  <a:pt x="1010899" y="261257"/>
                </a:cubicBezTo>
                <a:cubicBezTo>
                  <a:pt x="922187" y="305614"/>
                  <a:pt x="1071345" y="250438"/>
                  <a:pt x="926923" y="298579"/>
                </a:cubicBezTo>
                <a:cubicBezTo>
                  <a:pt x="917592" y="301689"/>
                  <a:pt x="908633" y="306293"/>
                  <a:pt x="898931" y="307910"/>
                </a:cubicBezTo>
                <a:lnTo>
                  <a:pt x="786964" y="326571"/>
                </a:lnTo>
                <a:cubicBezTo>
                  <a:pt x="724760" y="323461"/>
                  <a:pt x="662279" y="323875"/>
                  <a:pt x="600352" y="317240"/>
                </a:cubicBezTo>
                <a:cubicBezTo>
                  <a:pt x="574851" y="314508"/>
                  <a:pt x="551005" y="302795"/>
                  <a:pt x="525707" y="298579"/>
                </a:cubicBezTo>
                <a:cubicBezTo>
                  <a:pt x="488384" y="292359"/>
                  <a:pt x="451284" y="284611"/>
                  <a:pt x="413739" y="279918"/>
                </a:cubicBezTo>
                <a:cubicBezTo>
                  <a:pt x="356467" y="272759"/>
                  <a:pt x="329541" y="269836"/>
                  <a:pt x="273780" y="261257"/>
                </a:cubicBezTo>
                <a:cubicBezTo>
                  <a:pt x="184646" y="247544"/>
                  <a:pt x="250048" y="258056"/>
                  <a:pt x="180474" y="242595"/>
                </a:cubicBezTo>
                <a:cubicBezTo>
                  <a:pt x="137158" y="232969"/>
                  <a:pt x="136341" y="235317"/>
                  <a:pt x="96499" y="223934"/>
                </a:cubicBezTo>
                <a:cubicBezTo>
                  <a:pt x="87042" y="221232"/>
                  <a:pt x="77996" y="217192"/>
                  <a:pt x="68507" y="214604"/>
                </a:cubicBezTo>
                <a:cubicBezTo>
                  <a:pt x="43763" y="207856"/>
                  <a:pt x="12524" y="174171"/>
                  <a:pt x="3193" y="223934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USZ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6"/>
          <p:cNvSpPr/>
          <p:nvPr/>
        </p:nvSpPr>
        <p:spPr>
          <a:xfrm>
            <a:off x="4824708" y="3095237"/>
            <a:ext cx="2169282" cy="1356134"/>
          </a:xfrm>
          <a:custGeom>
            <a:avLst/>
            <a:gdLst>
              <a:gd name="connsiteX0" fmla="*/ 3188 w 2867686"/>
              <a:gd name="connsiteY0" fmla="*/ 449136 h 1792744"/>
              <a:gd name="connsiteX1" fmla="*/ 133817 w 2867686"/>
              <a:gd name="connsiteY1" fmla="*/ 710393 h 1792744"/>
              <a:gd name="connsiteX2" fmla="*/ 189801 w 2867686"/>
              <a:gd name="connsiteY2" fmla="*/ 822361 h 1792744"/>
              <a:gd name="connsiteX3" fmla="*/ 199131 w 2867686"/>
              <a:gd name="connsiteY3" fmla="*/ 850353 h 1792744"/>
              <a:gd name="connsiteX4" fmla="*/ 217793 w 2867686"/>
              <a:gd name="connsiteY4" fmla="*/ 869014 h 1792744"/>
              <a:gd name="connsiteX5" fmla="*/ 236454 w 2867686"/>
              <a:gd name="connsiteY5" fmla="*/ 897006 h 1792744"/>
              <a:gd name="connsiteX6" fmla="*/ 264446 w 2867686"/>
              <a:gd name="connsiteY6" fmla="*/ 943659 h 1792744"/>
              <a:gd name="connsiteX7" fmla="*/ 273776 w 2867686"/>
              <a:gd name="connsiteY7" fmla="*/ 971651 h 1792744"/>
              <a:gd name="connsiteX8" fmla="*/ 292437 w 2867686"/>
              <a:gd name="connsiteY8" fmla="*/ 999642 h 1792744"/>
              <a:gd name="connsiteX9" fmla="*/ 311099 w 2867686"/>
              <a:gd name="connsiteY9" fmla="*/ 1055626 h 1792744"/>
              <a:gd name="connsiteX10" fmla="*/ 339091 w 2867686"/>
              <a:gd name="connsiteY10" fmla="*/ 1139602 h 1792744"/>
              <a:gd name="connsiteX11" fmla="*/ 357752 w 2867686"/>
              <a:gd name="connsiteY11" fmla="*/ 1195585 h 1792744"/>
              <a:gd name="connsiteX12" fmla="*/ 385744 w 2867686"/>
              <a:gd name="connsiteY12" fmla="*/ 1251569 h 1792744"/>
              <a:gd name="connsiteX13" fmla="*/ 404405 w 2867686"/>
              <a:gd name="connsiteY13" fmla="*/ 1279561 h 1792744"/>
              <a:gd name="connsiteX14" fmla="*/ 441727 w 2867686"/>
              <a:gd name="connsiteY14" fmla="*/ 1391528 h 1792744"/>
              <a:gd name="connsiteX15" fmla="*/ 451058 w 2867686"/>
              <a:gd name="connsiteY15" fmla="*/ 1419520 h 1792744"/>
              <a:gd name="connsiteX16" fmla="*/ 469719 w 2867686"/>
              <a:gd name="connsiteY16" fmla="*/ 1447512 h 1792744"/>
              <a:gd name="connsiteX17" fmla="*/ 479050 w 2867686"/>
              <a:gd name="connsiteY17" fmla="*/ 1475504 h 1792744"/>
              <a:gd name="connsiteX18" fmla="*/ 535033 w 2867686"/>
              <a:gd name="connsiteY18" fmla="*/ 1550149 h 1792744"/>
              <a:gd name="connsiteX19" fmla="*/ 600348 w 2867686"/>
              <a:gd name="connsiteY19" fmla="*/ 1624793 h 1792744"/>
              <a:gd name="connsiteX20" fmla="*/ 619009 w 2867686"/>
              <a:gd name="connsiteY20" fmla="*/ 1643455 h 1792744"/>
              <a:gd name="connsiteX21" fmla="*/ 647001 w 2867686"/>
              <a:gd name="connsiteY21" fmla="*/ 1652785 h 1792744"/>
              <a:gd name="connsiteX22" fmla="*/ 702984 w 2867686"/>
              <a:gd name="connsiteY22" fmla="*/ 1680777 h 1792744"/>
              <a:gd name="connsiteX23" fmla="*/ 730976 w 2867686"/>
              <a:gd name="connsiteY23" fmla="*/ 1699438 h 1792744"/>
              <a:gd name="connsiteX24" fmla="*/ 880266 w 2867686"/>
              <a:gd name="connsiteY24" fmla="*/ 1736761 h 1792744"/>
              <a:gd name="connsiteX25" fmla="*/ 1038886 w 2867686"/>
              <a:gd name="connsiteY25" fmla="*/ 1764753 h 1792744"/>
              <a:gd name="connsiteX26" fmla="*/ 1094870 w 2867686"/>
              <a:gd name="connsiteY26" fmla="*/ 1774083 h 1792744"/>
              <a:gd name="connsiteX27" fmla="*/ 1150854 w 2867686"/>
              <a:gd name="connsiteY27" fmla="*/ 1783414 h 1792744"/>
              <a:gd name="connsiteX28" fmla="*/ 1225499 w 2867686"/>
              <a:gd name="connsiteY28" fmla="*/ 1792744 h 1792744"/>
              <a:gd name="connsiteX29" fmla="*/ 1673368 w 2867686"/>
              <a:gd name="connsiteY29" fmla="*/ 1783414 h 1792744"/>
              <a:gd name="connsiteX30" fmla="*/ 1841319 w 2867686"/>
              <a:gd name="connsiteY30" fmla="*/ 1764753 h 1792744"/>
              <a:gd name="connsiteX31" fmla="*/ 2027931 w 2867686"/>
              <a:gd name="connsiteY31" fmla="*/ 1746091 h 1792744"/>
              <a:gd name="connsiteX32" fmla="*/ 2205213 w 2867686"/>
              <a:gd name="connsiteY32" fmla="*/ 1727430 h 1792744"/>
              <a:gd name="connsiteX33" fmla="*/ 2335842 w 2867686"/>
              <a:gd name="connsiteY33" fmla="*/ 1708769 h 1792744"/>
              <a:gd name="connsiteX34" fmla="*/ 2419817 w 2867686"/>
              <a:gd name="connsiteY34" fmla="*/ 1690108 h 1792744"/>
              <a:gd name="connsiteX35" fmla="*/ 2466470 w 2867686"/>
              <a:gd name="connsiteY35" fmla="*/ 1680777 h 1792744"/>
              <a:gd name="connsiteX36" fmla="*/ 2522454 w 2867686"/>
              <a:gd name="connsiteY36" fmla="*/ 1662116 h 1792744"/>
              <a:gd name="connsiteX37" fmla="*/ 2578437 w 2867686"/>
              <a:gd name="connsiteY37" fmla="*/ 1643455 h 1792744"/>
              <a:gd name="connsiteX38" fmla="*/ 2606429 w 2867686"/>
              <a:gd name="connsiteY38" fmla="*/ 1634124 h 1792744"/>
              <a:gd name="connsiteX39" fmla="*/ 2662413 w 2867686"/>
              <a:gd name="connsiteY39" fmla="*/ 1596802 h 1792744"/>
              <a:gd name="connsiteX40" fmla="*/ 2746388 w 2867686"/>
              <a:gd name="connsiteY40" fmla="*/ 1550149 h 1792744"/>
              <a:gd name="connsiteX41" fmla="*/ 2793042 w 2867686"/>
              <a:gd name="connsiteY41" fmla="*/ 1503495 h 1792744"/>
              <a:gd name="connsiteX42" fmla="*/ 2839695 w 2867686"/>
              <a:gd name="connsiteY42" fmla="*/ 1419520 h 1792744"/>
              <a:gd name="connsiteX43" fmla="*/ 2858356 w 2867686"/>
              <a:gd name="connsiteY43" fmla="*/ 1391528 h 1792744"/>
              <a:gd name="connsiteX44" fmla="*/ 2867686 w 2867686"/>
              <a:gd name="connsiteY44" fmla="*/ 1354206 h 1792744"/>
              <a:gd name="connsiteX45" fmla="*/ 2858356 w 2867686"/>
              <a:gd name="connsiteY45" fmla="*/ 1120940 h 1792744"/>
              <a:gd name="connsiteX46" fmla="*/ 2839695 w 2867686"/>
              <a:gd name="connsiteY46" fmla="*/ 1083618 h 1792744"/>
              <a:gd name="connsiteX47" fmla="*/ 2811703 w 2867686"/>
              <a:gd name="connsiteY47" fmla="*/ 1027634 h 1792744"/>
              <a:gd name="connsiteX48" fmla="*/ 2774380 w 2867686"/>
              <a:gd name="connsiteY48" fmla="*/ 962320 h 1792744"/>
              <a:gd name="connsiteX49" fmla="*/ 2746388 w 2867686"/>
              <a:gd name="connsiteY49" fmla="*/ 934328 h 1792744"/>
              <a:gd name="connsiteX50" fmla="*/ 2709066 w 2867686"/>
              <a:gd name="connsiteY50" fmla="*/ 878344 h 1792744"/>
              <a:gd name="connsiteX51" fmla="*/ 2653082 w 2867686"/>
              <a:gd name="connsiteY51" fmla="*/ 841022 h 1792744"/>
              <a:gd name="connsiteX52" fmla="*/ 2625091 w 2867686"/>
              <a:gd name="connsiteY52" fmla="*/ 822361 h 1792744"/>
              <a:gd name="connsiteX53" fmla="*/ 2587768 w 2867686"/>
              <a:gd name="connsiteY53" fmla="*/ 813030 h 1792744"/>
              <a:gd name="connsiteX54" fmla="*/ 2513123 w 2867686"/>
              <a:gd name="connsiteY54" fmla="*/ 785038 h 1792744"/>
              <a:gd name="connsiteX55" fmla="*/ 2457139 w 2867686"/>
              <a:gd name="connsiteY55" fmla="*/ 766377 h 1792744"/>
              <a:gd name="connsiteX56" fmla="*/ 2429148 w 2867686"/>
              <a:gd name="connsiteY56" fmla="*/ 757046 h 1792744"/>
              <a:gd name="connsiteX57" fmla="*/ 2354503 w 2867686"/>
              <a:gd name="connsiteY57" fmla="*/ 719724 h 1792744"/>
              <a:gd name="connsiteX58" fmla="*/ 2289188 w 2867686"/>
              <a:gd name="connsiteY58" fmla="*/ 701063 h 1792744"/>
              <a:gd name="connsiteX59" fmla="*/ 2223874 w 2867686"/>
              <a:gd name="connsiteY59" fmla="*/ 682402 h 1792744"/>
              <a:gd name="connsiteX60" fmla="*/ 2037262 w 2867686"/>
              <a:gd name="connsiteY60" fmla="*/ 673071 h 1792744"/>
              <a:gd name="connsiteX61" fmla="*/ 2009270 w 2867686"/>
              <a:gd name="connsiteY61" fmla="*/ 663740 h 1792744"/>
              <a:gd name="connsiteX62" fmla="*/ 1906633 w 2867686"/>
              <a:gd name="connsiteY62" fmla="*/ 579765 h 1792744"/>
              <a:gd name="connsiteX63" fmla="*/ 1869311 w 2867686"/>
              <a:gd name="connsiteY63" fmla="*/ 523781 h 1792744"/>
              <a:gd name="connsiteX64" fmla="*/ 1831988 w 2867686"/>
              <a:gd name="connsiteY64" fmla="*/ 439806 h 1792744"/>
              <a:gd name="connsiteX65" fmla="*/ 1813327 w 2867686"/>
              <a:gd name="connsiteY65" fmla="*/ 374491 h 1792744"/>
              <a:gd name="connsiteX66" fmla="*/ 1803997 w 2867686"/>
              <a:gd name="connsiteY66" fmla="*/ 327838 h 1792744"/>
              <a:gd name="connsiteX67" fmla="*/ 1785335 w 2867686"/>
              <a:gd name="connsiteY67" fmla="*/ 253193 h 1792744"/>
              <a:gd name="connsiteX68" fmla="*/ 1766674 w 2867686"/>
              <a:gd name="connsiteY68" fmla="*/ 178549 h 1792744"/>
              <a:gd name="connsiteX69" fmla="*/ 1757344 w 2867686"/>
              <a:gd name="connsiteY69" fmla="*/ 150557 h 1792744"/>
              <a:gd name="connsiteX70" fmla="*/ 1738682 w 2867686"/>
              <a:gd name="connsiteY70" fmla="*/ 122565 h 1792744"/>
              <a:gd name="connsiteX71" fmla="*/ 1729352 w 2867686"/>
              <a:gd name="connsiteY71" fmla="*/ 85242 h 1792744"/>
              <a:gd name="connsiteX72" fmla="*/ 1692029 w 2867686"/>
              <a:gd name="connsiteY72" fmla="*/ 29259 h 1792744"/>
              <a:gd name="connsiteX73" fmla="*/ 1682699 w 2867686"/>
              <a:gd name="connsiteY73" fmla="*/ 1267 h 1792744"/>
              <a:gd name="connsiteX74" fmla="*/ 1654707 w 2867686"/>
              <a:gd name="connsiteY74" fmla="*/ 10598 h 1792744"/>
              <a:gd name="connsiteX75" fmla="*/ 1589393 w 2867686"/>
              <a:gd name="connsiteY75" fmla="*/ 85242 h 1792744"/>
              <a:gd name="connsiteX76" fmla="*/ 1561401 w 2867686"/>
              <a:gd name="connsiteY76" fmla="*/ 131895 h 1792744"/>
              <a:gd name="connsiteX77" fmla="*/ 1496086 w 2867686"/>
              <a:gd name="connsiteY77" fmla="*/ 197210 h 1792744"/>
              <a:gd name="connsiteX78" fmla="*/ 1430772 w 2867686"/>
              <a:gd name="connsiteY78" fmla="*/ 271855 h 1792744"/>
              <a:gd name="connsiteX79" fmla="*/ 1374788 w 2867686"/>
              <a:gd name="connsiteY79" fmla="*/ 309177 h 1792744"/>
              <a:gd name="connsiteX80" fmla="*/ 1337466 w 2867686"/>
              <a:gd name="connsiteY80" fmla="*/ 327838 h 1792744"/>
              <a:gd name="connsiteX81" fmla="*/ 1281482 w 2867686"/>
              <a:gd name="connsiteY81" fmla="*/ 365161 h 1792744"/>
              <a:gd name="connsiteX82" fmla="*/ 1234829 w 2867686"/>
              <a:gd name="connsiteY82" fmla="*/ 402483 h 1792744"/>
              <a:gd name="connsiteX83" fmla="*/ 1178846 w 2867686"/>
              <a:gd name="connsiteY83" fmla="*/ 430475 h 1792744"/>
              <a:gd name="connsiteX84" fmla="*/ 1160184 w 2867686"/>
              <a:gd name="connsiteY84" fmla="*/ 449136 h 1792744"/>
              <a:gd name="connsiteX85" fmla="*/ 1094870 w 2867686"/>
              <a:gd name="connsiteY85" fmla="*/ 467798 h 1792744"/>
              <a:gd name="connsiteX86" fmla="*/ 1010895 w 2867686"/>
              <a:gd name="connsiteY86" fmla="*/ 495789 h 1792744"/>
              <a:gd name="connsiteX87" fmla="*/ 973572 w 2867686"/>
              <a:gd name="connsiteY87" fmla="*/ 514451 h 1792744"/>
              <a:gd name="connsiteX88" fmla="*/ 889597 w 2867686"/>
              <a:gd name="connsiteY88" fmla="*/ 523781 h 1792744"/>
              <a:gd name="connsiteX89" fmla="*/ 637670 w 2867686"/>
              <a:gd name="connsiteY89" fmla="*/ 542442 h 1792744"/>
              <a:gd name="connsiteX90" fmla="*/ 516372 w 2867686"/>
              <a:gd name="connsiteY90" fmla="*/ 533112 h 1792744"/>
              <a:gd name="connsiteX91" fmla="*/ 451058 w 2867686"/>
              <a:gd name="connsiteY91" fmla="*/ 514451 h 1792744"/>
              <a:gd name="connsiteX92" fmla="*/ 413735 w 2867686"/>
              <a:gd name="connsiteY92" fmla="*/ 505120 h 1792744"/>
              <a:gd name="connsiteX93" fmla="*/ 329760 w 2867686"/>
              <a:gd name="connsiteY93" fmla="*/ 477128 h 1792744"/>
              <a:gd name="connsiteX94" fmla="*/ 301768 w 2867686"/>
              <a:gd name="connsiteY94" fmla="*/ 467798 h 1792744"/>
              <a:gd name="connsiteX95" fmla="*/ 133817 w 2867686"/>
              <a:gd name="connsiteY95" fmla="*/ 458467 h 1792744"/>
              <a:gd name="connsiteX96" fmla="*/ 59172 w 2867686"/>
              <a:gd name="connsiteY96" fmla="*/ 439806 h 1792744"/>
              <a:gd name="connsiteX97" fmla="*/ 3188 w 2867686"/>
              <a:gd name="connsiteY97" fmla="*/ 449136 h 17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867686" h="1792744">
                <a:moveTo>
                  <a:pt x="3188" y="449136"/>
                </a:moveTo>
                <a:cubicBezTo>
                  <a:pt x="15629" y="494234"/>
                  <a:pt x="91223" y="622839"/>
                  <a:pt x="133817" y="710393"/>
                </a:cubicBezTo>
                <a:cubicBezTo>
                  <a:pt x="190352" y="826603"/>
                  <a:pt x="148781" y="760833"/>
                  <a:pt x="189801" y="822361"/>
                </a:cubicBezTo>
                <a:cubicBezTo>
                  <a:pt x="192911" y="831692"/>
                  <a:pt x="194071" y="841919"/>
                  <a:pt x="199131" y="850353"/>
                </a:cubicBezTo>
                <a:cubicBezTo>
                  <a:pt x="203657" y="857896"/>
                  <a:pt x="212297" y="862145"/>
                  <a:pt x="217793" y="869014"/>
                </a:cubicBezTo>
                <a:cubicBezTo>
                  <a:pt x="224798" y="877771"/>
                  <a:pt x="230234" y="887675"/>
                  <a:pt x="236454" y="897006"/>
                </a:cubicBezTo>
                <a:cubicBezTo>
                  <a:pt x="262884" y="976302"/>
                  <a:pt x="226022" y="879620"/>
                  <a:pt x="264446" y="943659"/>
                </a:cubicBezTo>
                <a:cubicBezTo>
                  <a:pt x="269506" y="952093"/>
                  <a:pt x="269378" y="962854"/>
                  <a:pt x="273776" y="971651"/>
                </a:cubicBezTo>
                <a:cubicBezTo>
                  <a:pt x="278791" y="981681"/>
                  <a:pt x="287883" y="989395"/>
                  <a:pt x="292437" y="999642"/>
                </a:cubicBezTo>
                <a:cubicBezTo>
                  <a:pt x="300426" y="1017617"/>
                  <a:pt x="304879" y="1036965"/>
                  <a:pt x="311099" y="1055626"/>
                </a:cubicBezTo>
                <a:lnTo>
                  <a:pt x="339091" y="1139602"/>
                </a:lnTo>
                <a:cubicBezTo>
                  <a:pt x="339092" y="1139606"/>
                  <a:pt x="357750" y="1195582"/>
                  <a:pt x="357752" y="1195585"/>
                </a:cubicBezTo>
                <a:cubicBezTo>
                  <a:pt x="411232" y="1275806"/>
                  <a:pt x="347113" y="1174308"/>
                  <a:pt x="385744" y="1251569"/>
                </a:cubicBezTo>
                <a:cubicBezTo>
                  <a:pt x="390759" y="1261599"/>
                  <a:pt x="398185" y="1270230"/>
                  <a:pt x="404405" y="1279561"/>
                </a:cubicBezTo>
                <a:lnTo>
                  <a:pt x="441727" y="1391528"/>
                </a:lnTo>
                <a:cubicBezTo>
                  <a:pt x="444837" y="1400859"/>
                  <a:pt x="445602" y="1411336"/>
                  <a:pt x="451058" y="1419520"/>
                </a:cubicBezTo>
                <a:cubicBezTo>
                  <a:pt x="457278" y="1428851"/>
                  <a:pt x="464704" y="1437482"/>
                  <a:pt x="469719" y="1447512"/>
                </a:cubicBezTo>
                <a:cubicBezTo>
                  <a:pt x="474118" y="1456309"/>
                  <a:pt x="474273" y="1466906"/>
                  <a:pt x="479050" y="1475504"/>
                </a:cubicBezTo>
                <a:cubicBezTo>
                  <a:pt x="538223" y="1582016"/>
                  <a:pt x="493857" y="1498679"/>
                  <a:pt x="535033" y="1550149"/>
                </a:cubicBezTo>
                <a:cubicBezTo>
                  <a:pt x="596752" y="1627296"/>
                  <a:pt x="485249" y="1509693"/>
                  <a:pt x="600348" y="1624793"/>
                </a:cubicBezTo>
                <a:cubicBezTo>
                  <a:pt x="606568" y="1631014"/>
                  <a:pt x="610663" y="1640673"/>
                  <a:pt x="619009" y="1643455"/>
                </a:cubicBezTo>
                <a:lnTo>
                  <a:pt x="647001" y="1652785"/>
                </a:lnTo>
                <a:cubicBezTo>
                  <a:pt x="727223" y="1706266"/>
                  <a:pt x="625724" y="1642146"/>
                  <a:pt x="702984" y="1680777"/>
                </a:cubicBezTo>
                <a:cubicBezTo>
                  <a:pt x="713014" y="1685792"/>
                  <a:pt x="720729" y="1694884"/>
                  <a:pt x="730976" y="1699438"/>
                </a:cubicBezTo>
                <a:cubicBezTo>
                  <a:pt x="777929" y="1720306"/>
                  <a:pt x="830752" y="1726858"/>
                  <a:pt x="880266" y="1736761"/>
                </a:cubicBezTo>
                <a:cubicBezTo>
                  <a:pt x="963993" y="1753506"/>
                  <a:pt x="911343" y="1743496"/>
                  <a:pt x="1038886" y="1764753"/>
                </a:cubicBezTo>
                <a:lnTo>
                  <a:pt x="1094870" y="1774083"/>
                </a:lnTo>
                <a:cubicBezTo>
                  <a:pt x="1113531" y="1777193"/>
                  <a:pt x="1132081" y="1781068"/>
                  <a:pt x="1150854" y="1783414"/>
                </a:cubicBezTo>
                <a:lnTo>
                  <a:pt x="1225499" y="1792744"/>
                </a:lnTo>
                <a:lnTo>
                  <a:pt x="1673368" y="1783414"/>
                </a:lnTo>
                <a:cubicBezTo>
                  <a:pt x="1717340" y="1781898"/>
                  <a:pt x="1795252" y="1769689"/>
                  <a:pt x="1841319" y="1764753"/>
                </a:cubicBezTo>
                <a:lnTo>
                  <a:pt x="2027931" y="1746091"/>
                </a:lnTo>
                <a:lnTo>
                  <a:pt x="2205213" y="1727430"/>
                </a:lnTo>
                <a:cubicBezTo>
                  <a:pt x="2262679" y="1720669"/>
                  <a:pt x="2282249" y="1718514"/>
                  <a:pt x="2335842" y="1708769"/>
                </a:cubicBezTo>
                <a:cubicBezTo>
                  <a:pt x="2413213" y="1694701"/>
                  <a:pt x="2352438" y="1705081"/>
                  <a:pt x="2419817" y="1690108"/>
                </a:cubicBezTo>
                <a:cubicBezTo>
                  <a:pt x="2435298" y="1686668"/>
                  <a:pt x="2451170" y="1684950"/>
                  <a:pt x="2466470" y="1680777"/>
                </a:cubicBezTo>
                <a:cubicBezTo>
                  <a:pt x="2485448" y="1675601"/>
                  <a:pt x="2503793" y="1668336"/>
                  <a:pt x="2522454" y="1662116"/>
                </a:cubicBezTo>
                <a:lnTo>
                  <a:pt x="2578437" y="1643455"/>
                </a:lnTo>
                <a:cubicBezTo>
                  <a:pt x="2587768" y="1640345"/>
                  <a:pt x="2598245" y="1639580"/>
                  <a:pt x="2606429" y="1634124"/>
                </a:cubicBezTo>
                <a:cubicBezTo>
                  <a:pt x="2625090" y="1621683"/>
                  <a:pt x="2641136" y="1603895"/>
                  <a:pt x="2662413" y="1596802"/>
                </a:cubicBezTo>
                <a:cubicBezTo>
                  <a:pt x="2697612" y="1585069"/>
                  <a:pt x="2714305" y="1582232"/>
                  <a:pt x="2746388" y="1550149"/>
                </a:cubicBezTo>
                <a:lnTo>
                  <a:pt x="2793042" y="1503495"/>
                </a:lnTo>
                <a:cubicBezTo>
                  <a:pt x="2809464" y="1454226"/>
                  <a:pt x="2796916" y="1483688"/>
                  <a:pt x="2839695" y="1419520"/>
                </a:cubicBezTo>
                <a:lnTo>
                  <a:pt x="2858356" y="1391528"/>
                </a:lnTo>
                <a:cubicBezTo>
                  <a:pt x="2861466" y="1379087"/>
                  <a:pt x="2867686" y="1367030"/>
                  <a:pt x="2867686" y="1354206"/>
                </a:cubicBezTo>
                <a:cubicBezTo>
                  <a:pt x="2867686" y="1276388"/>
                  <a:pt x="2866363" y="1198344"/>
                  <a:pt x="2858356" y="1120940"/>
                </a:cubicBezTo>
                <a:cubicBezTo>
                  <a:pt x="2856925" y="1107105"/>
                  <a:pt x="2845174" y="1096402"/>
                  <a:pt x="2839695" y="1083618"/>
                </a:cubicBezTo>
                <a:cubicBezTo>
                  <a:pt x="2803037" y="998082"/>
                  <a:pt x="2862934" y="1117289"/>
                  <a:pt x="2811703" y="1027634"/>
                </a:cubicBezTo>
                <a:cubicBezTo>
                  <a:pt x="2795108" y="998593"/>
                  <a:pt x="2795048" y="987121"/>
                  <a:pt x="2774380" y="962320"/>
                </a:cubicBezTo>
                <a:cubicBezTo>
                  <a:pt x="2765932" y="952183"/>
                  <a:pt x="2754489" y="944744"/>
                  <a:pt x="2746388" y="934328"/>
                </a:cubicBezTo>
                <a:cubicBezTo>
                  <a:pt x="2732619" y="916624"/>
                  <a:pt x="2727727" y="890785"/>
                  <a:pt x="2709066" y="878344"/>
                </a:cubicBezTo>
                <a:lnTo>
                  <a:pt x="2653082" y="841022"/>
                </a:lnTo>
                <a:cubicBezTo>
                  <a:pt x="2643752" y="834802"/>
                  <a:pt x="2635970" y="825081"/>
                  <a:pt x="2625091" y="822361"/>
                </a:cubicBezTo>
                <a:lnTo>
                  <a:pt x="2587768" y="813030"/>
                </a:lnTo>
                <a:cubicBezTo>
                  <a:pt x="2539055" y="780555"/>
                  <a:pt x="2581414" y="803663"/>
                  <a:pt x="2513123" y="785038"/>
                </a:cubicBezTo>
                <a:cubicBezTo>
                  <a:pt x="2494145" y="779862"/>
                  <a:pt x="2475800" y="772598"/>
                  <a:pt x="2457139" y="766377"/>
                </a:cubicBezTo>
                <a:lnTo>
                  <a:pt x="2429148" y="757046"/>
                </a:lnTo>
                <a:cubicBezTo>
                  <a:pt x="2396576" y="724476"/>
                  <a:pt x="2418832" y="741167"/>
                  <a:pt x="2354503" y="719724"/>
                </a:cubicBezTo>
                <a:cubicBezTo>
                  <a:pt x="2287371" y="697346"/>
                  <a:pt x="2371223" y="724501"/>
                  <a:pt x="2289188" y="701063"/>
                </a:cubicBezTo>
                <a:cubicBezTo>
                  <a:pt x="2269174" y="695345"/>
                  <a:pt x="2244475" y="684119"/>
                  <a:pt x="2223874" y="682402"/>
                </a:cubicBezTo>
                <a:cubicBezTo>
                  <a:pt x="2161807" y="677230"/>
                  <a:pt x="2099466" y="676181"/>
                  <a:pt x="2037262" y="673071"/>
                </a:cubicBezTo>
                <a:cubicBezTo>
                  <a:pt x="2027931" y="669961"/>
                  <a:pt x="2017868" y="668516"/>
                  <a:pt x="2009270" y="663740"/>
                </a:cubicBezTo>
                <a:cubicBezTo>
                  <a:pt x="1977476" y="646077"/>
                  <a:pt x="1927481" y="611038"/>
                  <a:pt x="1906633" y="579765"/>
                </a:cubicBezTo>
                <a:cubicBezTo>
                  <a:pt x="1894192" y="561104"/>
                  <a:pt x="1876403" y="545058"/>
                  <a:pt x="1869311" y="523781"/>
                </a:cubicBezTo>
                <a:cubicBezTo>
                  <a:pt x="1847104" y="457159"/>
                  <a:pt x="1861561" y="484165"/>
                  <a:pt x="1831988" y="439806"/>
                </a:cubicBezTo>
                <a:cubicBezTo>
                  <a:pt x="1821600" y="408639"/>
                  <a:pt x="1821136" y="409633"/>
                  <a:pt x="1813327" y="374491"/>
                </a:cubicBezTo>
                <a:cubicBezTo>
                  <a:pt x="1809887" y="359010"/>
                  <a:pt x="1807563" y="343291"/>
                  <a:pt x="1803997" y="327838"/>
                </a:cubicBezTo>
                <a:cubicBezTo>
                  <a:pt x="1798230" y="302847"/>
                  <a:pt x="1791555" y="278075"/>
                  <a:pt x="1785335" y="253193"/>
                </a:cubicBezTo>
                <a:lnTo>
                  <a:pt x="1766674" y="178549"/>
                </a:lnTo>
                <a:cubicBezTo>
                  <a:pt x="1763564" y="169218"/>
                  <a:pt x="1761742" y="159354"/>
                  <a:pt x="1757344" y="150557"/>
                </a:cubicBezTo>
                <a:cubicBezTo>
                  <a:pt x="1752329" y="140527"/>
                  <a:pt x="1744903" y="131896"/>
                  <a:pt x="1738682" y="122565"/>
                </a:cubicBezTo>
                <a:cubicBezTo>
                  <a:pt x="1735572" y="110124"/>
                  <a:pt x="1735087" y="96712"/>
                  <a:pt x="1729352" y="85242"/>
                </a:cubicBezTo>
                <a:cubicBezTo>
                  <a:pt x="1719322" y="65182"/>
                  <a:pt x="1692029" y="29259"/>
                  <a:pt x="1692029" y="29259"/>
                </a:cubicBezTo>
                <a:cubicBezTo>
                  <a:pt x="1688919" y="19928"/>
                  <a:pt x="1691496" y="5665"/>
                  <a:pt x="1682699" y="1267"/>
                </a:cubicBezTo>
                <a:cubicBezTo>
                  <a:pt x="1673902" y="-3132"/>
                  <a:pt x="1662710" y="4881"/>
                  <a:pt x="1654707" y="10598"/>
                </a:cubicBezTo>
                <a:cubicBezTo>
                  <a:pt x="1633207" y="25955"/>
                  <a:pt x="1604236" y="62978"/>
                  <a:pt x="1589393" y="85242"/>
                </a:cubicBezTo>
                <a:cubicBezTo>
                  <a:pt x="1579333" y="100332"/>
                  <a:pt x="1573011" y="117963"/>
                  <a:pt x="1561401" y="131895"/>
                </a:cubicBezTo>
                <a:cubicBezTo>
                  <a:pt x="1541690" y="155548"/>
                  <a:pt x="1514560" y="172578"/>
                  <a:pt x="1496086" y="197210"/>
                </a:cubicBezTo>
                <a:cubicBezTo>
                  <a:pt x="1478892" y="220136"/>
                  <a:pt x="1454932" y="255749"/>
                  <a:pt x="1430772" y="271855"/>
                </a:cubicBezTo>
                <a:cubicBezTo>
                  <a:pt x="1412111" y="284296"/>
                  <a:pt x="1394020" y="297638"/>
                  <a:pt x="1374788" y="309177"/>
                </a:cubicBezTo>
                <a:cubicBezTo>
                  <a:pt x="1362861" y="316333"/>
                  <a:pt x="1348784" y="319753"/>
                  <a:pt x="1337466" y="327838"/>
                </a:cubicBezTo>
                <a:cubicBezTo>
                  <a:pt x="1213650" y="416278"/>
                  <a:pt x="1388232" y="311785"/>
                  <a:pt x="1281482" y="365161"/>
                </a:cubicBezTo>
                <a:cubicBezTo>
                  <a:pt x="1243194" y="384305"/>
                  <a:pt x="1263756" y="379342"/>
                  <a:pt x="1234829" y="402483"/>
                </a:cubicBezTo>
                <a:cubicBezTo>
                  <a:pt x="1208989" y="423154"/>
                  <a:pt x="1208411" y="420619"/>
                  <a:pt x="1178846" y="430475"/>
                </a:cubicBezTo>
                <a:cubicBezTo>
                  <a:pt x="1172625" y="436695"/>
                  <a:pt x="1167727" y="444610"/>
                  <a:pt x="1160184" y="449136"/>
                </a:cubicBezTo>
                <a:cubicBezTo>
                  <a:pt x="1150621" y="454874"/>
                  <a:pt x="1101844" y="466055"/>
                  <a:pt x="1094870" y="467798"/>
                </a:cubicBezTo>
                <a:cubicBezTo>
                  <a:pt x="1036684" y="506588"/>
                  <a:pt x="1102322" y="468361"/>
                  <a:pt x="1010895" y="495789"/>
                </a:cubicBezTo>
                <a:cubicBezTo>
                  <a:pt x="997572" y="499786"/>
                  <a:pt x="987125" y="511323"/>
                  <a:pt x="973572" y="514451"/>
                </a:cubicBezTo>
                <a:cubicBezTo>
                  <a:pt x="946129" y="520784"/>
                  <a:pt x="917543" y="520288"/>
                  <a:pt x="889597" y="523781"/>
                </a:cubicBezTo>
                <a:cubicBezTo>
                  <a:pt x="732386" y="543432"/>
                  <a:pt x="931887" y="527732"/>
                  <a:pt x="637670" y="542442"/>
                </a:cubicBezTo>
                <a:cubicBezTo>
                  <a:pt x="597237" y="539332"/>
                  <a:pt x="556646" y="537850"/>
                  <a:pt x="516372" y="533112"/>
                </a:cubicBezTo>
                <a:cubicBezTo>
                  <a:pt x="491589" y="530196"/>
                  <a:pt x="474281" y="521086"/>
                  <a:pt x="451058" y="514451"/>
                </a:cubicBezTo>
                <a:cubicBezTo>
                  <a:pt x="438727" y="510928"/>
                  <a:pt x="425742" y="509623"/>
                  <a:pt x="413735" y="505120"/>
                </a:cubicBezTo>
                <a:cubicBezTo>
                  <a:pt x="289579" y="458561"/>
                  <a:pt x="472886" y="512909"/>
                  <a:pt x="329760" y="477128"/>
                </a:cubicBezTo>
                <a:cubicBezTo>
                  <a:pt x="320218" y="474743"/>
                  <a:pt x="311559" y="468730"/>
                  <a:pt x="301768" y="467798"/>
                </a:cubicBezTo>
                <a:cubicBezTo>
                  <a:pt x="245951" y="462482"/>
                  <a:pt x="189801" y="461577"/>
                  <a:pt x="133817" y="458467"/>
                </a:cubicBezTo>
                <a:lnTo>
                  <a:pt x="59172" y="439806"/>
                </a:lnTo>
                <a:cubicBezTo>
                  <a:pt x="15815" y="428967"/>
                  <a:pt x="-9253" y="404038"/>
                  <a:pt x="3188" y="449136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13"/>
          <p:cNvSpPr/>
          <p:nvPr/>
        </p:nvSpPr>
        <p:spPr>
          <a:xfrm>
            <a:off x="5539749" y="4363091"/>
            <a:ext cx="1143546" cy="1484336"/>
          </a:xfrm>
          <a:custGeom>
            <a:avLst/>
            <a:gdLst>
              <a:gd name="connsiteX0" fmla="*/ 149290 w 1511712"/>
              <a:gd name="connsiteY0" fmla="*/ 12122 h 1962220"/>
              <a:gd name="connsiteX1" fmla="*/ 37322 w 1511712"/>
              <a:gd name="connsiteY1" fmla="*/ 320032 h 1962220"/>
              <a:gd name="connsiteX2" fmla="*/ 18661 w 1511712"/>
              <a:gd name="connsiteY2" fmla="*/ 450661 h 1962220"/>
              <a:gd name="connsiteX3" fmla="*/ 9330 w 1511712"/>
              <a:gd name="connsiteY3" fmla="*/ 515975 h 1962220"/>
              <a:gd name="connsiteX4" fmla="*/ 0 w 1511712"/>
              <a:gd name="connsiteY4" fmla="*/ 609281 h 1962220"/>
              <a:gd name="connsiteX5" fmla="*/ 9330 w 1511712"/>
              <a:gd name="connsiteY5" fmla="*/ 870538 h 1962220"/>
              <a:gd name="connsiteX6" fmla="*/ 27992 w 1511712"/>
              <a:gd name="connsiteY6" fmla="*/ 1131795 h 1962220"/>
              <a:gd name="connsiteX7" fmla="*/ 37322 w 1511712"/>
              <a:gd name="connsiteY7" fmla="*/ 1159787 h 1962220"/>
              <a:gd name="connsiteX8" fmla="*/ 65314 w 1511712"/>
              <a:gd name="connsiteY8" fmla="*/ 1290416 h 1962220"/>
              <a:gd name="connsiteX9" fmla="*/ 83975 w 1511712"/>
              <a:gd name="connsiteY9" fmla="*/ 1327738 h 1962220"/>
              <a:gd name="connsiteX10" fmla="*/ 102637 w 1511712"/>
              <a:gd name="connsiteY10" fmla="*/ 1393052 h 1962220"/>
              <a:gd name="connsiteX11" fmla="*/ 121298 w 1511712"/>
              <a:gd name="connsiteY11" fmla="*/ 1421044 h 1962220"/>
              <a:gd name="connsiteX12" fmla="*/ 130628 w 1511712"/>
              <a:gd name="connsiteY12" fmla="*/ 1449036 h 1962220"/>
              <a:gd name="connsiteX13" fmla="*/ 139959 w 1511712"/>
              <a:gd name="connsiteY13" fmla="*/ 1486359 h 1962220"/>
              <a:gd name="connsiteX14" fmla="*/ 158620 w 1511712"/>
              <a:gd name="connsiteY14" fmla="*/ 1514350 h 1962220"/>
              <a:gd name="connsiteX15" fmla="*/ 195943 w 1511712"/>
              <a:gd name="connsiteY15" fmla="*/ 1598326 h 1962220"/>
              <a:gd name="connsiteX16" fmla="*/ 233265 w 1511712"/>
              <a:gd name="connsiteY16" fmla="*/ 1682301 h 1962220"/>
              <a:gd name="connsiteX17" fmla="*/ 242596 w 1511712"/>
              <a:gd name="connsiteY17" fmla="*/ 1710293 h 1962220"/>
              <a:gd name="connsiteX18" fmla="*/ 270588 w 1511712"/>
              <a:gd name="connsiteY18" fmla="*/ 1738285 h 1962220"/>
              <a:gd name="connsiteX19" fmla="*/ 307910 w 1511712"/>
              <a:gd name="connsiteY19" fmla="*/ 1794269 h 1962220"/>
              <a:gd name="connsiteX20" fmla="*/ 335902 w 1511712"/>
              <a:gd name="connsiteY20" fmla="*/ 1822261 h 1962220"/>
              <a:gd name="connsiteX21" fmla="*/ 391886 w 1511712"/>
              <a:gd name="connsiteY21" fmla="*/ 1887575 h 1962220"/>
              <a:gd name="connsiteX22" fmla="*/ 419877 w 1511712"/>
              <a:gd name="connsiteY22" fmla="*/ 1915567 h 1962220"/>
              <a:gd name="connsiteX23" fmla="*/ 447869 w 1511712"/>
              <a:gd name="connsiteY23" fmla="*/ 1924897 h 1962220"/>
              <a:gd name="connsiteX24" fmla="*/ 475861 w 1511712"/>
              <a:gd name="connsiteY24" fmla="*/ 1943559 h 1962220"/>
              <a:gd name="connsiteX25" fmla="*/ 541175 w 1511712"/>
              <a:gd name="connsiteY25" fmla="*/ 1962220 h 1962220"/>
              <a:gd name="connsiteX26" fmla="*/ 746449 w 1511712"/>
              <a:gd name="connsiteY26" fmla="*/ 1943559 h 1962220"/>
              <a:gd name="connsiteX27" fmla="*/ 802433 w 1511712"/>
              <a:gd name="connsiteY27" fmla="*/ 1924897 h 1962220"/>
              <a:gd name="connsiteX28" fmla="*/ 830424 w 1511712"/>
              <a:gd name="connsiteY28" fmla="*/ 1915567 h 1962220"/>
              <a:gd name="connsiteX29" fmla="*/ 877077 w 1511712"/>
              <a:gd name="connsiteY29" fmla="*/ 1887575 h 1962220"/>
              <a:gd name="connsiteX30" fmla="*/ 895739 w 1511712"/>
              <a:gd name="connsiteY30" fmla="*/ 1868914 h 1962220"/>
              <a:gd name="connsiteX31" fmla="*/ 951722 w 1511712"/>
              <a:gd name="connsiteY31" fmla="*/ 1850252 h 1962220"/>
              <a:gd name="connsiteX32" fmla="*/ 1184988 w 1511712"/>
              <a:gd name="connsiteY32" fmla="*/ 1868914 h 1962220"/>
              <a:gd name="connsiteX33" fmla="*/ 1212979 w 1511712"/>
              <a:gd name="connsiteY33" fmla="*/ 1878244 h 1962220"/>
              <a:gd name="connsiteX34" fmla="*/ 1343608 w 1511712"/>
              <a:gd name="connsiteY34" fmla="*/ 1868914 h 1962220"/>
              <a:gd name="connsiteX35" fmla="*/ 1399592 w 1511712"/>
              <a:gd name="connsiteY35" fmla="*/ 1840922 h 1962220"/>
              <a:gd name="connsiteX36" fmla="*/ 1427584 w 1511712"/>
              <a:gd name="connsiteY36" fmla="*/ 1831591 h 1962220"/>
              <a:gd name="connsiteX37" fmla="*/ 1455575 w 1511712"/>
              <a:gd name="connsiteY37" fmla="*/ 1803599 h 1962220"/>
              <a:gd name="connsiteX38" fmla="*/ 1492898 w 1511712"/>
              <a:gd name="connsiteY38" fmla="*/ 1747616 h 1962220"/>
              <a:gd name="connsiteX39" fmla="*/ 1511559 w 1511712"/>
              <a:gd name="connsiteY39" fmla="*/ 1691632 h 1962220"/>
              <a:gd name="connsiteX40" fmla="*/ 1492898 w 1511712"/>
              <a:gd name="connsiteY40" fmla="*/ 1542342 h 1962220"/>
              <a:gd name="connsiteX41" fmla="*/ 1464906 w 1511712"/>
              <a:gd name="connsiteY41" fmla="*/ 1458367 h 1962220"/>
              <a:gd name="connsiteX42" fmla="*/ 1455575 w 1511712"/>
              <a:gd name="connsiteY42" fmla="*/ 1430375 h 1962220"/>
              <a:gd name="connsiteX43" fmla="*/ 1464906 w 1511712"/>
              <a:gd name="connsiteY43" fmla="*/ 1243763 h 1962220"/>
              <a:gd name="connsiteX44" fmla="*/ 1455575 w 1511712"/>
              <a:gd name="connsiteY44" fmla="*/ 1178448 h 1962220"/>
              <a:gd name="connsiteX45" fmla="*/ 1446245 w 1511712"/>
              <a:gd name="connsiteY45" fmla="*/ 1010497 h 1962220"/>
              <a:gd name="connsiteX46" fmla="*/ 1418253 w 1511712"/>
              <a:gd name="connsiteY46" fmla="*/ 917191 h 1962220"/>
              <a:gd name="connsiteX47" fmla="*/ 1408922 w 1511712"/>
              <a:gd name="connsiteY47" fmla="*/ 889199 h 1962220"/>
              <a:gd name="connsiteX48" fmla="*/ 1399592 w 1511712"/>
              <a:gd name="connsiteY48" fmla="*/ 833216 h 1962220"/>
              <a:gd name="connsiteX49" fmla="*/ 1380930 w 1511712"/>
              <a:gd name="connsiteY49" fmla="*/ 655934 h 1962220"/>
              <a:gd name="connsiteX50" fmla="*/ 1352939 w 1511712"/>
              <a:gd name="connsiteY50" fmla="*/ 599950 h 1962220"/>
              <a:gd name="connsiteX51" fmla="*/ 1324947 w 1511712"/>
              <a:gd name="connsiteY51" fmla="*/ 515975 h 1962220"/>
              <a:gd name="connsiteX52" fmla="*/ 1306286 w 1511712"/>
              <a:gd name="connsiteY52" fmla="*/ 459991 h 1962220"/>
              <a:gd name="connsiteX53" fmla="*/ 1296955 w 1511712"/>
              <a:gd name="connsiteY53" fmla="*/ 431999 h 1962220"/>
              <a:gd name="connsiteX54" fmla="*/ 1287624 w 1511712"/>
              <a:gd name="connsiteY54" fmla="*/ 385346 h 1962220"/>
              <a:gd name="connsiteX55" fmla="*/ 1278294 w 1511712"/>
              <a:gd name="connsiteY55" fmla="*/ 282710 h 1962220"/>
              <a:gd name="connsiteX56" fmla="*/ 1259633 w 1511712"/>
              <a:gd name="connsiteY56" fmla="*/ 180073 h 1962220"/>
              <a:gd name="connsiteX57" fmla="*/ 1212979 w 1511712"/>
              <a:gd name="connsiteY57" fmla="*/ 96097 h 1962220"/>
              <a:gd name="connsiteX58" fmla="*/ 1184988 w 1511712"/>
              <a:gd name="connsiteY58" fmla="*/ 86767 h 1962220"/>
              <a:gd name="connsiteX59" fmla="*/ 1138335 w 1511712"/>
              <a:gd name="connsiteY59" fmla="*/ 49444 h 1962220"/>
              <a:gd name="connsiteX60" fmla="*/ 895739 w 1511712"/>
              <a:gd name="connsiteY60" fmla="*/ 68105 h 1962220"/>
              <a:gd name="connsiteX61" fmla="*/ 681135 w 1511712"/>
              <a:gd name="connsiteY61" fmla="*/ 77436 h 1962220"/>
              <a:gd name="connsiteX62" fmla="*/ 447869 w 1511712"/>
              <a:gd name="connsiteY62" fmla="*/ 68105 h 1962220"/>
              <a:gd name="connsiteX63" fmla="*/ 401216 w 1511712"/>
              <a:gd name="connsiteY63" fmla="*/ 58775 h 1962220"/>
              <a:gd name="connsiteX64" fmla="*/ 149290 w 1511712"/>
              <a:gd name="connsiteY64" fmla="*/ 12122 h 196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11712" h="1962220">
                <a:moveTo>
                  <a:pt x="149290" y="12122"/>
                </a:moveTo>
                <a:cubicBezTo>
                  <a:pt x="88641" y="55665"/>
                  <a:pt x="55275" y="212306"/>
                  <a:pt x="37322" y="320032"/>
                </a:cubicBezTo>
                <a:cubicBezTo>
                  <a:pt x="20932" y="418381"/>
                  <a:pt x="34233" y="333875"/>
                  <a:pt x="18661" y="450661"/>
                </a:cubicBezTo>
                <a:cubicBezTo>
                  <a:pt x="15754" y="472460"/>
                  <a:pt x="11900" y="494133"/>
                  <a:pt x="9330" y="515975"/>
                </a:cubicBezTo>
                <a:cubicBezTo>
                  <a:pt x="5678" y="547018"/>
                  <a:pt x="3110" y="578179"/>
                  <a:pt x="0" y="609281"/>
                </a:cubicBezTo>
                <a:cubicBezTo>
                  <a:pt x="3110" y="696367"/>
                  <a:pt x="5702" y="783472"/>
                  <a:pt x="9330" y="870538"/>
                </a:cubicBezTo>
                <a:cubicBezTo>
                  <a:pt x="11900" y="932229"/>
                  <a:pt x="14162" y="1055727"/>
                  <a:pt x="27992" y="1131795"/>
                </a:cubicBezTo>
                <a:cubicBezTo>
                  <a:pt x="29751" y="1141472"/>
                  <a:pt x="35188" y="1150186"/>
                  <a:pt x="37322" y="1159787"/>
                </a:cubicBezTo>
                <a:cubicBezTo>
                  <a:pt x="45276" y="1195582"/>
                  <a:pt x="49647" y="1259082"/>
                  <a:pt x="65314" y="1290416"/>
                </a:cubicBezTo>
                <a:cubicBezTo>
                  <a:pt x="71534" y="1302857"/>
                  <a:pt x="79091" y="1314715"/>
                  <a:pt x="83975" y="1327738"/>
                </a:cubicBezTo>
                <a:cubicBezTo>
                  <a:pt x="92945" y="1351659"/>
                  <a:pt x="91356" y="1370491"/>
                  <a:pt x="102637" y="1393052"/>
                </a:cubicBezTo>
                <a:cubicBezTo>
                  <a:pt x="107652" y="1403082"/>
                  <a:pt x="115078" y="1411713"/>
                  <a:pt x="121298" y="1421044"/>
                </a:cubicBezTo>
                <a:cubicBezTo>
                  <a:pt x="124408" y="1430375"/>
                  <a:pt x="127926" y="1439579"/>
                  <a:pt x="130628" y="1449036"/>
                </a:cubicBezTo>
                <a:cubicBezTo>
                  <a:pt x="134151" y="1461367"/>
                  <a:pt x="134907" y="1474572"/>
                  <a:pt x="139959" y="1486359"/>
                </a:cubicBezTo>
                <a:cubicBezTo>
                  <a:pt x="144376" y="1496666"/>
                  <a:pt x="154066" y="1504103"/>
                  <a:pt x="158620" y="1514350"/>
                </a:cubicBezTo>
                <a:cubicBezTo>
                  <a:pt x="203034" y="1614281"/>
                  <a:pt x="153710" y="1534978"/>
                  <a:pt x="195943" y="1598326"/>
                </a:cubicBezTo>
                <a:cubicBezTo>
                  <a:pt x="244085" y="1742754"/>
                  <a:pt x="188908" y="1593588"/>
                  <a:pt x="233265" y="1682301"/>
                </a:cubicBezTo>
                <a:cubicBezTo>
                  <a:pt x="237664" y="1691098"/>
                  <a:pt x="237140" y="1702109"/>
                  <a:pt x="242596" y="1710293"/>
                </a:cubicBezTo>
                <a:cubicBezTo>
                  <a:pt x="249916" y="1721272"/>
                  <a:pt x="262487" y="1727869"/>
                  <a:pt x="270588" y="1738285"/>
                </a:cubicBezTo>
                <a:cubicBezTo>
                  <a:pt x="284357" y="1755989"/>
                  <a:pt x="292051" y="1778410"/>
                  <a:pt x="307910" y="1794269"/>
                </a:cubicBezTo>
                <a:cubicBezTo>
                  <a:pt x="317241" y="1803600"/>
                  <a:pt x="327454" y="1812124"/>
                  <a:pt x="335902" y="1822261"/>
                </a:cubicBezTo>
                <a:cubicBezTo>
                  <a:pt x="406960" y="1907529"/>
                  <a:pt x="279736" y="1775424"/>
                  <a:pt x="391886" y="1887575"/>
                </a:cubicBezTo>
                <a:cubicBezTo>
                  <a:pt x="401216" y="1896906"/>
                  <a:pt x="407359" y="1911395"/>
                  <a:pt x="419877" y="1915567"/>
                </a:cubicBezTo>
                <a:lnTo>
                  <a:pt x="447869" y="1924897"/>
                </a:lnTo>
                <a:cubicBezTo>
                  <a:pt x="457200" y="1931118"/>
                  <a:pt x="465831" y="1938544"/>
                  <a:pt x="475861" y="1943559"/>
                </a:cubicBezTo>
                <a:cubicBezTo>
                  <a:pt x="489242" y="1950249"/>
                  <a:pt x="529224" y="1959232"/>
                  <a:pt x="541175" y="1962220"/>
                </a:cubicBezTo>
                <a:cubicBezTo>
                  <a:pt x="639870" y="1956737"/>
                  <a:pt x="673498" y="1965444"/>
                  <a:pt x="746449" y="1943559"/>
                </a:cubicBezTo>
                <a:cubicBezTo>
                  <a:pt x="765290" y="1937907"/>
                  <a:pt x="783772" y="1931118"/>
                  <a:pt x="802433" y="1924897"/>
                </a:cubicBezTo>
                <a:lnTo>
                  <a:pt x="830424" y="1915567"/>
                </a:lnTo>
                <a:cubicBezTo>
                  <a:pt x="877708" y="1868283"/>
                  <a:pt x="816517" y="1923910"/>
                  <a:pt x="877077" y="1887575"/>
                </a:cubicBezTo>
                <a:cubicBezTo>
                  <a:pt x="884621" y="1883049"/>
                  <a:pt x="887871" y="1872848"/>
                  <a:pt x="895739" y="1868914"/>
                </a:cubicBezTo>
                <a:cubicBezTo>
                  <a:pt x="913333" y="1860117"/>
                  <a:pt x="951722" y="1850252"/>
                  <a:pt x="951722" y="1850252"/>
                </a:cubicBezTo>
                <a:cubicBezTo>
                  <a:pt x="1048425" y="1855087"/>
                  <a:pt x="1104190" y="1848714"/>
                  <a:pt x="1184988" y="1868914"/>
                </a:cubicBezTo>
                <a:cubicBezTo>
                  <a:pt x="1194529" y="1871299"/>
                  <a:pt x="1203649" y="1875134"/>
                  <a:pt x="1212979" y="1878244"/>
                </a:cubicBezTo>
                <a:cubicBezTo>
                  <a:pt x="1256522" y="1875134"/>
                  <a:pt x="1300253" y="1874014"/>
                  <a:pt x="1343608" y="1868914"/>
                </a:cubicBezTo>
                <a:cubicBezTo>
                  <a:pt x="1374275" y="1865306"/>
                  <a:pt x="1372496" y="1854470"/>
                  <a:pt x="1399592" y="1840922"/>
                </a:cubicBezTo>
                <a:cubicBezTo>
                  <a:pt x="1408389" y="1836523"/>
                  <a:pt x="1418253" y="1834701"/>
                  <a:pt x="1427584" y="1831591"/>
                </a:cubicBezTo>
                <a:cubicBezTo>
                  <a:pt x="1436914" y="1822260"/>
                  <a:pt x="1447474" y="1814015"/>
                  <a:pt x="1455575" y="1803599"/>
                </a:cubicBezTo>
                <a:cubicBezTo>
                  <a:pt x="1469344" y="1785895"/>
                  <a:pt x="1492898" y="1747616"/>
                  <a:pt x="1492898" y="1747616"/>
                </a:cubicBezTo>
                <a:cubicBezTo>
                  <a:pt x="1499118" y="1728955"/>
                  <a:pt x="1513340" y="1711222"/>
                  <a:pt x="1511559" y="1691632"/>
                </a:cubicBezTo>
                <a:cubicBezTo>
                  <a:pt x="1507122" y="1642823"/>
                  <a:pt x="1506043" y="1590541"/>
                  <a:pt x="1492898" y="1542342"/>
                </a:cubicBezTo>
                <a:cubicBezTo>
                  <a:pt x="1492895" y="1542329"/>
                  <a:pt x="1469573" y="1472369"/>
                  <a:pt x="1464906" y="1458367"/>
                </a:cubicBezTo>
                <a:lnTo>
                  <a:pt x="1455575" y="1430375"/>
                </a:lnTo>
                <a:cubicBezTo>
                  <a:pt x="1458685" y="1368171"/>
                  <a:pt x="1464906" y="1306045"/>
                  <a:pt x="1464906" y="1243763"/>
                </a:cubicBezTo>
                <a:cubicBezTo>
                  <a:pt x="1464906" y="1221770"/>
                  <a:pt x="1457329" y="1200371"/>
                  <a:pt x="1455575" y="1178448"/>
                </a:cubicBezTo>
                <a:cubicBezTo>
                  <a:pt x="1451104" y="1122557"/>
                  <a:pt x="1451321" y="1066337"/>
                  <a:pt x="1446245" y="1010497"/>
                </a:cubicBezTo>
                <a:cubicBezTo>
                  <a:pt x="1444483" y="991112"/>
                  <a:pt x="1422040" y="928553"/>
                  <a:pt x="1418253" y="917191"/>
                </a:cubicBezTo>
                <a:lnTo>
                  <a:pt x="1408922" y="889199"/>
                </a:lnTo>
                <a:cubicBezTo>
                  <a:pt x="1405812" y="870538"/>
                  <a:pt x="1401386" y="852049"/>
                  <a:pt x="1399592" y="833216"/>
                </a:cubicBezTo>
                <a:cubicBezTo>
                  <a:pt x="1388243" y="714052"/>
                  <a:pt x="1401921" y="729404"/>
                  <a:pt x="1380930" y="655934"/>
                </a:cubicBezTo>
                <a:cubicBezTo>
                  <a:pt x="1360513" y="584475"/>
                  <a:pt x="1385653" y="673556"/>
                  <a:pt x="1352939" y="599950"/>
                </a:cubicBezTo>
                <a:cubicBezTo>
                  <a:pt x="1352926" y="599921"/>
                  <a:pt x="1329617" y="529986"/>
                  <a:pt x="1324947" y="515975"/>
                </a:cubicBezTo>
                <a:lnTo>
                  <a:pt x="1306286" y="459991"/>
                </a:lnTo>
                <a:cubicBezTo>
                  <a:pt x="1303176" y="450660"/>
                  <a:pt x="1298884" y="441643"/>
                  <a:pt x="1296955" y="431999"/>
                </a:cubicBezTo>
                <a:lnTo>
                  <a:pt x="1287624" y="385346"/>
                </a:lnTo>
                <a:cubicBezTo>
                  <a:pt x="1284514" y="351134"/>
                  <a:pt x="1282088" y="316853"/>
                  <a:pt x="1278294" y="282710"/>
                </a:cubicBezTo>
                <a:cubicBezTo>
                  <a:pt x="1274043" y="244451"/>
                  <a:pt x="1270277" y="215554"/>
                  <a:pt x="1259633" y="180073"/>
                </a:cubicBezTo>
                <a:cubicBezTo>
                  <a:pt x="1247461" y="139500"/>
                  <a:pt x="1247727" y="119263"/>
                  <a:pt x="1212979" y="96097"/>
                </a:cubicBezTo>
                <a:cubicBezTo>
                  <a:pt x="1204796" y="90642"/>
                  <a:pt x="1194318" y="89877"/>
                  <a:pt x="1184988" y="86767"/>
                </a:cubicBezTo>
                <a:cubicBezTo>
                  <a:pt x="1176352" y="78131"/>
                  <a:pt x="1150759" y="50098"/>
                  <a:pt x="1138335" y="49444"/>
                </a:cubicBezTo>
                <a:cubicBezTo>
                  <a:pt x="1062056" y="45430"/>
                  <a:pt x="973331" y="63402"/>
                  <a:pt x="895739" y="68105"/>
                </a:cubicBezTo>
                <a:cubicBezTo>
                  <a:pt x="824268" y="72437"/>
                  <a:pt x="752670" y="74326"/>
                  <a:pt x="681135" y="77436"/>
                </a:cubicBezTo>
                <a:cubicBezTo>
                  <a:pt x="603380" y="74326"/>
                  <a:pt x="525514" y="73281"/>
                  <a:pt x="447869" y="68105"/>
                </a:cubicBezTo>
                <a:cubicBezTo>
                  <a:pt x="432045" y="67050"/>
                  <a:pt x="417068" y="59255"/>
                  <a:pt x="401216" y="58775"/>
                </a:cubicBezTo>
                <a:cubicBezTo>
                  <a:pt x="314170" y="56137"/>
                  <a:pt x="209939" y="-31421"/>
                  <a:pt x="149290" y="12122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YS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15"/>
          <p:cNvSpPr/>
          <p:nvPr/>
        </p:nvSpPr>
        <p:spPr>
          <a:xfrm>
            <a:off x="3419198" y="4276584"/>
            <a:ext cx="1390467" cy="1680676"/>
          </a:xfrm>
          <a:custGeom>
            <a:avLst/>
            <a:gdLst>
              <a:gd name="connsiteX0" fmla="*/ 671804 w 1838130"/>
              <a:gd name="connsiteY0" fmla="*/ 10417 h 2221772"/>
              <a:gd name="connsiteX1" fmla="*/ 382555 w 1838130"/>
              <a:gd name="connsiteY1" fmla="*/ 215691 h 2221772"/>
              <a:gd name="connsiteX2" fmla="*/ 363894 w 1838130"/>
              <a:gd name="connsiteY2" fmla="*/ 243682 h 2221772"/>
              <a:gd name="connsiteX3" fmla="*/ 317241 w 1838130"/>
              <a:gd name="connsiteY3" fmla="*/ 299666 h 2221772"/>
              <a:gd name="connsiteX4" fmla="*/ 298579 w 1838130"/>
              <a:gd name="connsiteY4" fmla="*/ 336989 h 2221772"/>
              <a:gd name="connsiteX5" fmla="*/ 279918 w 1838130"/>
              <a:gd name="connsiteY5" fmla="*/ 364980 h 2221772"/>
              <a:gd name="connsiteX6" fmla="*/ 242596 w 1838130"/>
              <a:gd name="connsiteY6" fmla="*/ 439625 h 2221772"/>
              <a:gd name="connsiteX7" fmla="*/ 223935 w 1838130"/>
              <a:gd name="connsiteY7" fmla="*/ 476948 h 2221772"/>
              <a:gd name="connsiteX8" fmla="*/ 214604 w 1838130"/>
              <a:gd name="connsiteY8" fmla="*/ 504940 h 2221772"/>
              <a:gd name="connsiteX9" fmla="*/ 195943 w 1838130"/>
              <a:gd name="connsiteY9" fmla="*/ 542262 h 2221772"/>
              <a:gd name="connsiteX10" fmla="*/ 186612 w 1838130"/>
              <a:gd name="connsiteY10" fmla="*/ 579584 h 2221772"/>
              <a:gd name="connsiteX11" fmla="*/ 167951 w 1838130"/>
              <a:gd name="connsiteY11" fmla="*/ 616907 h 2221772"/>
              <a:gd name="connsiteX12" fmla="*/ 158620 w 1838130"/>
              <a:gd name="connsiteY12" fmla="*/ 644899 h 2221772"/>
              <a:gd name="connsiteX13" fmla="*/ 139959 w 1838130"/>
              <a:gd name="connsiteY13" fmla="*/ 682221 h 2221772"/>
              <a:gd name="connsiteX14" fmla="*/ 111967 w 1838130"/>
              <a:gd name="connsiteY14" fmla="*/ 775527 h 2221772"/>
              <a:gd name="connsiteX15" fmla="*/ 83975 w 1838130"/>
              <a:gd name="connsiteY15" fmla="*/ 840842 h 2221772"/>
              <a:gd name="connsiteX16" fmla="*/ 74645 w 1838130"/>
              <a:gd name="connsiteY16" fmla="*/ 887495 h 2221772"/>
              <a:gd name="connsiteX17" fmla="*/ 55984 w 1838130"/>
              <a:gd name="connsiteY17" fmla="*/ 943478 h 2221772"/>
              <a:gd name="connsiteX18" fmla="*/ 37322 w 1838130"/>
              <a:gd name="connsiteY18" fmla="*/ 1008793 h 2221772"/>
              <a:gd name="connsiteX19" fmla="*/ 18661 w 1838130"/>
              <a:gd name="connsiteY19" fmla="*/ 1092768 h 2221772"/>
              <a:gd name="connsiteX20" fmla="*/ 0 w 1838130"/>
              <a:gd name="connsiteY20" fmla="*/ 1176744 h 2221772"/>
              <a:gd name="connsiteX21" fmla="*/ 9330 w 1838130"/>
              <a:gd name="connsiteY21" fmla="*/ 1475323 h 2221772"/>
              <a:gd name="connsiteX22" fmla="*/ 46653 w 1838130"/>
              <a:gd name="connsiteY22" fmla="*/ 1624613 h 2221772"/>
              <a:gd name="connsiteX23" fmla="*/ 74645 w 1838130"/>
              <a:gd name="connsiteY23" fmla="*/ 1708589 h 2221772"/>
              <a:gd name="connsiteX24" fmla="*/ 93306 w 1838130"/>
              <a:gd name="connsiteY24" fmla="*/ 1764572 h 2221772"/>
              <a:gd name="connsiteX25" fmla="*/ 111967 w 1838130"/>
              <a:gd name="connsiteY25" fmla="*/ 1801895 h 2221772"/>
              <a:gd name="connsiteX26" fmla="*/ 130628 w 1838130"/>
              <a:gd name="connsiteY26" fmla="*/ 1829887 h 2221772"/>
              <a:gd name="connsiteX27" fmla="*/ 177281 w 1838130"/>
              <a:gd name="connsiteY27" fmla="*/ 1913862 h 2221772"/>
              <a:gd name="connsiteX28" fmla="*/ 214604 w 1838130"/>
              <a:gd name="connsiteY28" fmla="*/ 1960515 h 2221772"/>
              <a:gd name="connsiteX29" fmla="*/ 242596 w 1838130"/>
              <a:gd name="connsiteY29" fmla="*/ 1988507 h 2221772"/>
              <a:gd name="connsiteX30" fmla="*/ 279918 w 1838130"/>
              <a:gd name="connsiteY30" fmla="*/ 2044491 h 2221772"/>
              <a:gd name="connsiteX31" fmla="*/ 326571 w 1838130"/>
              <a:gd name="connsiteY31" fmla="*/ 2091144 h 2221772"/>
              <a:gd name="connsiteX32" fmla="*/ 345233 w 1838130"/>
              <a:gd name="connsiteY32" fmla="*/ 2119136 h 2221772"/>
              <a:gd name="connsiteX33" fmla="*/ 401216 w 1838130"/>
              <a:gd name="connsiteY33" fmla="*/ 2156458 h 2221772"/>
              <a:gd name="connsiteX34" fmla="*/ 457200 w 1838130"/>
              <a:gd name="connsiteY34" fmla="*/ 2175119 h 2221772"/>
              <a:gd name="connsiteX35" fmla="*/ 485192 w 1838130"/>
              <a:gd name="connsiteY35" fmla="*/ 2193780 h 2221772"/>
              <a:gd name="connsiteX36" fmla="*/ 513184 w 1838130"/>
              <a:gd name="connsiteY36" fmla="*/ 2203111 h 2221772"/>
              <a:gd name="connsiteX37" fmla="*/ 709126 w 1838130"/>
              <a:gd name="connsiteY37" fmla="*/ 2221772 h 2221772"/>
              <a:gd name="connsiteX38" fmla="*/ 1007706 w 1838130"/>
              <a:gd name="connsiteY38" fmla="*/ 2212442 h 2221772"/>
              <a:gd name="connsiteX39" fmla="*/ 1091681 w 1838130"/>
              <a:gd name="connsiteY39" fmla="*/ 2175119 h 2221772"/>
              <a:gd name="connsiteX40" fmla="*/ 1119673 w 1838130"/>
              <a:gd name="connsiteY40" fmla="*/ 2165789 h 2221772"/>
              <a:gd name="connsiteX41" fmla="*/ 1138335 w 1838130"/>
              <a:gd name="connsiteY41" fmla="*/ 2147127 h 2221772"/>
              <a:gd name="connsiteX42" fmla="*/ 1194318 w 1838130"/>
              <a:gd name="connsiteY42" fmla="*/ 2109805 h 2221772"/>
              <a:gd name="connsiteX43" fmla="*/ 1222310 w 1838130"/>
              <a:gd name="connsiteY43" fmla="*/ 2081813 h 2221772"/>
              <a:gd name="connsiteX44" fmla="*/ 1250302 w 1838130"/>
              <a:gd name="connsiteY44" fmla="*/ 2063152 h 2221772"/>
              <a:gd name="connsiteX45" fmla="*/ 1334277 w 1838130"/>
              <a:gd name="connsiteY45" fmla="*/ 1988507 h 2221772"/>
              <a:gd name="connsiteX46" fmla="*/ 1399592 w 1838130"/>
              <a:gd name="connsiteY46" fmla="*/ 1913862 h 2221772"/>
              <a:gd name="connsiteX47" fmla="*/ 1455575 w 1838130"/>
              <a:gd name="connsiteY47" fmla="*/ 1876540 h 2221772"/>
              <a:gd name="connsiteX48" fmla="*/ 1511559 w 1838130"/>
              <a:gd name="connsiteY48" fmla="*/ 1885870 h 2221772"/>
              <a:gd name="connsiteX49" fmla="*/ 1567543 w 1838130"/>
              <a:gd name="connsiteY49" fmla="*/ 1904531 h 2221772"/>
              <a:gd name="connsiteX50" fmla="*/ 1642188 w 1838130"/>
              <a:gd name="connsiteY50" fmla="*/ 1960515 h 2221772"/>
              <a:gd name="connsiteX51" fmla="*/ 1670179 w 1838130"/>
              <a:gd name="connsiteY51" fmla="*/ 1979176 h 2221772"/>
              <a:gd name="connsiteX52" fmla="*/ 1726163 w 1838130"/>
              <a:gd name="connsiteY52" fmla="*/ 1997838 h 2221772"/>
              <a:gd name="connsiteX53" fmla="*/ 1828800 w 1838130"/>
              <a:gd name="connsiteY53" fmla="*/ 1960515 h 2221772"/>
              <a:gd name="connsiteX54" fmla="*/ 1838130 w 1838130"/>
              <a:gd name="connsiteY54" fmla="*/ 1932523 h 2221772"/>
              <a:gd name="connsiteX55" fmla="*/ 1828800 w 1838130"/>
              <a:gd name="connsiteY55" fmla="*/ 1885870 h 2221772"/>
              <a:gd name="connsiteX56" fmla="*/ 1819469 w 1838130"/>
              <a:gd name="connsiteY56" fmla="*/ 1857878 h 2221772"/>
              <a:gd name="connsiteX57" fmla="*/ 1763486 w 1838130"/>
              <a:gd name="connsiteY57" fmla="*/ 1820556 h 2221772"/>
              <a:gd name="connsiteX58" fmla="*/ 1716833 w 1838130"/>
              <a:gd name="connsiteY58" fmla="*/ 1783233 h 2221772"/>
              <a:gd name="connsiteX59" fmla="*/ 1651518 w 1838130"/>
              <a:gd name="connsiteY59" fmla="*/ 1708589 h 2221772"/>
              <a:gd name="connsiteX60" fmla="*/ 1623526 w 1838130"/>
              <a:gd name="connsiteY60" fmla="*/ 1652605 h 2221772"/>
              <a:gd name="connsiteX61" fmla="*/ 1614196 w 1838130"/>
              <a:gd name="connsiteY61" fmla="*/ 1624613 h 2221772"/>
              <a:gd name="connsiteX62" fmla="*/ 1558212 w 1838130"/>
              <a:gd name="connsiteY62" fmla="*/ 1568629 h 2221772"/>
              <a:gd name="connsiteX63" fmla="*/ 1539551 w 1838130"/>
              <a:gd name="connsiteY63" fmla="*/ 1540638 h 2221772"/>
              <a:gd name="connsiteX64" fmla="*/ 1502228 w 1838130"/>
              <a:gd name="connsiteY64" fmla="*/ 1503315 h 2221772"/>
              <a:gd name="connsiteX65" fmla="*/ 1483567 w 1838130"/>
              <a:gd name="connsiteY65" fmla="*/ 1475323 h 2221772"/>
              <a:gd name="connsiteX66" fmla="*/ 1474237 w 1838130"/>
              <a:gd name="connsiteY66" fmla="*/ 1447331 h 2221772"/>
              <a:gd name="connsiteX67" fmla="*/ 1455575 w 1838130"/>
              <a:gd name="connsiteY67" fmla="*/ 1428670 h 2221772"/>
              <a:gd name="connsiteX68" fmla="*/ 1446245 w 1838130"/>
              <a:gd name="connsiteY68" fmla="*/ 1391348 h 2221772"/>
              <a:gd name="connsiteX69" fmla="*/ 1427584 w 1838130"/>
              <a:gd name="connsiteY69" fmla="*/ 1335364 h 2221772"/>
              <a:gd name="connsiteX70" fmla="*/ 1408922 w 1838130"/>
              <a:gd name="connsiteY70" fmla="*/ 1279380 h 2221772"/>
              <a:gd name="connsiteX71" fmla="*/ 1390261 w 1838130"/>
              <a:gd name="connsiteY71" fmla="*/ 1223397 h 2221772"/>
              <a:gd name="connsiteX72" fmla="*/ 1380930 w 1838130"/>
              <a:gd name="connsiteY72" fmla="*/ 1195405 h 2221772"/>
              <a:gd name="connsiteX73" fmla="*/ 1380930 w 1838130"/>
              <a:gd name="connsiteY73" fmla="*/ 868833 h 2221772"/>
              <a:gd name="connsiteX74" fmla="*/ 1390261 w 1838130"/>
              <a:gd name="connsiteY74" fmla="*/ 831511 h 2221772"/>
              <a:gd name="connsiteX75" fmla="*/ 1427584 w 1838130"/>
              <a:gd name="connsiteY75" fmla="*/ 756866 h 2221772"/>
              <a:gd name="connsiteX76" fmla="*/ 1446245 w 1838130"/>
              <a:gd name="connsiteY76" fmla="*/ 700882 h 2221772"/>
              <a:gd name="connsiteX77" fmla="*/ 1455575 w 1838130"/>
              <a:gd name="connsiteY77" fmla="*/ 672891 h 2221772"/>
              <a:gd name="connsiteX78" fmla="*/ 1474237 w 1838130"/>
              <a:gd name="connsiteY78" fmla="*/ 654229 h 2221772"/>
              <a:gd name="connsiteX79" fmla="*/ 1483567 w 1838130"/>
              <a:gd name="connsiteY79" fmla="*/ 626238 h 2221772"/>
              <a:gd name="connsiteX80" fmla="*/ 1520890 w 1838130"/>
              <a:gd name="connsiteY80" fmla="*/ 570254 h 2221772"/>
              <a:gd name="connsiteX81" fmla="*/ 1539551 w 1838130"/>
              <a:gd name="connsiteY81" fmla="*/ 542262 h 2221772"/>
              <a:gd name="connsiteX82" fmla="*/ 1576873 w 1838130"/>
              <a:gd name="connsiteY82" fmla="*/ 486278 h 2221772"/>
              <a:gd name="connsiteX83" fmla="*/ 1595535 w 1838130"/>
              <a:gd name="connsiteY83" fmla="*/ 458287 h 2221772"/>
              <a:gd name="connsiteX84" fmla="*/ 1614196 w 1838130"/>
              <a:gd name="connsiteY84" fmla="*/ 439625 h 2221772"/>
              <a:gd name="connsiteX85" fmla="*/ 1642188 w 1838130"/>
              <a:gd name="connsiteY85" fmla="*/ 392972 h 2221772"/>
              <a:gd name="connsiteX86" fmla="*/ 1698171 w 1838130"/>
              <a:gd name="connsiteY86" fmla="*/ 318327 h 2221772"/>
              <a:gd name="connsiteX87" fmla="*/ 1707502 w 1838130"/>
              <a:gd name="connsiteY87" fmla="*/ 290336 h 2221772"/>
              <a:gd name="connsiteX88" fmla="*/ 1707502 w 1838130"/>
              <a:gd name="connsiteY88" fmla="*/ 206360 h 2221772"/>
              <a:gd name="connsiteX89" fmla="*/ 1679510 w 1838130"/>
              <a:gd name="connsiteY89" fmla="*/ 187699 h 2221772"/>
              <a:gd name="connsiteX90" fmla="*/ 1623526 w 1838130"/>
              <a:gd name="connsiteY90" fmla="*/ 197029 h 2221772"/>
              <a:gd name="connsiteX91" fmla="*/ 1567543 w 1838130"/>
              <a:gd name="connsiteY91" fmla="*/ 215691 h 2221772"/>
              <a:gd name="connsiteX92" fmla="*/ 1539551 w 1838130"/>
              <a:gd name="connsiteY92" fmla="*/ 225021 h 2221772"/>
              <a:gd name="connsiteX93" fmla="*/ 1511559 w 1838130"/>
              <a:gd name="connsiteY93" fmla="*/ 234352 h 2221772"/>
              <a:gd name="connsiteX94" fmla="*/ 1436914 w 1838130"/>
              <a:gd name="connsiteY94" fmla="*/ 253013 h 2221772"/>
              <a:gd name="connsiteX95" fmla="*/ 1380930 w 1838130"/>
              <a:gd name="connsiteY95" fmla="*/ 271674 h 2221772"/>
              <a:gd name="connsiteX96" fmla="*/ 1352939 w 1838130"/>
              <a:gd name="connsiteY96" fmla="*/ 281005 h 2221772"/>
              <a:gd name="connsiteX97" fmla="*/ 1240971 w 1838130"/>
              <a:gd name="connsiteY97" fmla="*/ 271674 h 2221772"/>
              <a:gd name="connsiteX98" fmla="*/ 1166326 w 1838130"/>
              <a:gd name="connsiteY98" fmla="*/ 253013 h 2221772"/>
              <a:gd name="connsiteX99" fmla="*/ 1082351 w 1838130"/>
              <a:gd name="connsiteY99" fmla="*/ 225021 h 2221772"/>
              <a:gd name="connsiteX100" fmla="*/ 998375 w 1838130"/>
              <a:gd name="connsiteY100" fmla="*/ 197029 h 2221772"/>
              <a:gd name="connsiteX101" fmla="*/ 970384 w 1838130"/>
              <a:gd name="connsiteY101" fmla="*/ 187699 h 2221772"/>
              <a:gd name="connsiteX102" fmla="*/ 942392 w 1838130"/>
              <a:gd name="connsiteY102" fmla="*/ 178368 h 2221772"/>
              <a:gd name="connsiteX103" fmla="*/ 895739 w 1838130"/>
              <a:gd name="connsiteY103" fmla="*/ 150376 h 2221772"/>
              <a:gd name="connsiteX104" fmla="*/ 867747 w 1838130"/>
              <a:gd name="connsiteY104" fmla="*/ 131715 h 2221772"/>
              <a:gd name="connsiteX105" fmla="*/ 839755 w 1838130"/>
              <a:gd name="connsiteY105" fmla="*/ 122384 h 2221772"/>
              <a:gd name="connsiteX106" fmla="*/ 783771 w 1838130"/>
              <a:gd name="connsiteY106" fmla="*/ 75731 h 2221772"/>
              <a:gd name="connsiteX107" fmla="*/ 755779 w 1838130"/>
              <a:gd name="connsiteY107" fmla="*/ 66401 h 2221772"/>
              <a:gd name="connsiteX108" fmla="*/ 727788 w 1838130"/>
              <a:gd name="connsiteY108" fmla="*/ 47740 h 2221772"/>
              <a:gd name="connsiteX109" fmla="*/ 671804 w 1838130"/>
              <a:gd name="connsiteY109" fmla="*/ 10417 h 22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130" h="2221772">
                <a:moveTo>
                  <a:pt x="671804" y="10417"/>
                </a:moveTo>
                <a:cubicBezTo>
                  <a:pt x="614265" y="38409"/>
                  <a:pt x="448137" y="117319"/>
                  <a:pt x="382555" y="215691"/>
                </a:cubicBezTo>
                <a:cubicBezTo>
                  <a:pt x="376335" y="225021"/>
                  <a:pt x="371073" y="235067"/>
                  <a:pt x="363894" y="243682"/>
                </a:cubicBezTo>
                <a:cubicBezTo>
                  <a:pt x="328805" y="285788"/>
                  <a:pt x="342514" y="255439"/>
                  <a:pt x="317241" y="299666"/>
                </a:cubicBezTo>
                <a:cubicBezTo>
                  <a:pt x="310340" y="311743"/>
                  <a:pt x="305480" y="324912"/>
                  <a:pt x="298579" y="336989"/>
                </a:cubicBezTo>
                <a:cubicBezTo>
                  <a:pt x="293015" y="346725"/>
                  <a:pt x="285288" y="355136"/>
                  <a:pt x="279918" y="364980"/>
                </a:cubicBezTo>
                <a:cubicBezTo>
                  <a:pt x="266597" y="389402"/>
                  <a:pt x="255037" y="414743"/>
                  <a:pt x="242596" y="439625"/>
                </a:cubicBezTo>
                <a:cubicBezTo>
                  <a:pt x="236376" y="452066"/>
                  <a:pt x="228334" y="463752"/>
                  <a:pt x="223935" y="476948"/>
                </a:cubicBezTo>
                <a:cubicBezTo>
                  <a:pt x="220825" y="486279"/>
                  <a:pt x="218478" y="495900"/>
                  <a:pt x="214604" y="504940"/>
                </a:cubicBezTo>
                <a:cubicBezTo>
                  <a:pt x="209125" y="517724"/>
                  <a:pt x="200827" y="529239"/>
                  <a:pt x="195943" y="542262"/>
                </a:cubicBezTo>
                <a:cubicBezTo>
                  <a:pt x="191440" y="554269"/>
                  <a:pt x="191115" y="567577"/>
                  <a:pt x="186612" y="579584"/>
                </a:cubicBezTo>
                <a:cubicBezTo>
                  <a:pt x="181728" y="592608"/>
                  <a:pt x="173430" y="604122"/>
                  <a:pt x="167951" y="616907"/>
                </a:cubicBezTo>
                <a:cubicBezTo>
                  <a:pt x="164077" y="625947"/>
                  <a:pt x="162494" y="635859"/>
                  <a:pt x="158620" y="644899"/>
                </a:cubicBezTo>
                <a:cubicBezTo>
                  <a:pt x="153141" y="657683"/>
                  <a:pt x="145438" y="669437"/>
                  <a:pt x="139959" y="682221"/>
                </a:cubicBezTo>
                <a:cubicBezTo>
                  <a:pt x="127079" y="712274"/>
                  <a:pt x="124847" y="745474"/>
                  <a:pt x="111967" y="775527"/>
                </a:cubicBezTo>
                <a:cubicBezTo>
                  <a:pt x="95948" y="812904"/>
                  <a:pt x="92726" y="805837"/>
                  <a:pt x="83975" y="840842"/>
                </a:cubicBezTo>
                <a:cubicBezTo>
                  <a:pt x="80129" y="856227"/>
                  <a:pt x="78818" y="872195"/>
                  <a:pt x="74645" y="887495"/>
                </a:cubicBezTo>
                <a:cubicBezTo>
                  <a:pt x="69469" y="906472"/>
                  <a:pt x="60755" y="924395"/>
                  <a:pt x="55984" y="943478"/>
                </a:cubicBezTo>
                <a:cubicBezTo>
                  <a:pt x="26804" y="1060194"/>
                  <a:pt x="64102" y="915062"/>
                  <a:pt x="37322" y="1008793"/>
                </a:cubicBezTo>
                <a:cubicBezTo>
                  <a:pt x="25948" y="1048603"/>
                  <a:pt x="28278" y="1049492"/>
                  <a:pt x="18661" y="1092768"/>
                </a:cubicBezTo>
                <a:cubicBezTo>
                  <a:pt x="-7680" y="1211297"/>
                  <a:pt x="28124" y="1036117"/>
                  <a:pt x="0" y="1176744"/>
                </a:cubicBezTo>
                <a:cubicBezTo>
                  <a:pt x="3110" y="1276270"/>
                  <a:pt x="2236" y="1376001"/>
                  <a:pt x="9330" y="1475323"/>
                </a:cubicBezTo>
                <a:cubicBezTo>
                  <a:pt x="13424" y="1532637"/>
                  <a:pt x="29389" y="1572822"/>
                  <a:pt x="46653" y="1624613"/>
                </a:cubicBezTo>
                <a:lnTo>
                  <a:pt x="74645" y="1708589"/>
                </a:lnTo>
                <a:lnTo>
                  <a:pt x="93306" y="1764572"/>
                </a:lnTo>
                <a:cubicBezTo>
                  <a:pt x="99526" y="1777013"/>
                  <a:pt x="105066" y="1789818"/>
                  <a:pt x="111967" y="1801895"/>
                </a:cubicBezTo>
                <a:cubicBezTo>
                  <a:pt x="117531" y="1811632"/>
                  <a:pt x="125613" y="1819857"/>
                  <a:pt x="130628" y="1829887"/>
                </a:cubicBezTo>
                <a:cubicBezTo>
                  <a:pt x="154092" y="1876814"/>
                  <a:pt x="118450" y="1855034"/>
                  <a:pt x="177281" y="1913862"/>
                </a:cubicBezTo>
                <a:cubicBezTo>
                  <a:pt x="231566" y="1968145"/>
                  <a:pt x="155761" y="1889903"/>
                  <a:pt x="214604" y="1960515"/>
                </a:cubicBezTo>
                <a:cubicBezTo>
                  <a:pt x="223052" y="1970652"/>
                  <a:pt x="234495" y="1978091"/>
                  <a:pt x="242596" y="1988507"/>
                </a:cubicBezTo>
                <a:cubicBezTo>
                  <a:pt x="256365" y="2006211"/>
                  <a:pt x="264059" y="2028632"/>
                  <a:pt x="279918" y="2044491"/>
                </a:cubicBezTo>
                <a:cubicBezTo>
                  <a:pt x="295469" y="2060042"/>
                  <a:pt x="314371" y="2072845"/>
                  <a:pt x="326571" y="2091144"/>
                </a:cubicBezTo>
                <a:cubicBezTo>
                  <a:pt x="332792" y="2100475"/>
                  <a:pt x="336793" y="2111751"/>
                  <a:pt x="345233" y="2119136"/>
                </a:cubicBezTo>
                <a:cubicBezTo>
                  <a:pt x="362112" y="2133905"/>
                  <a:pt x="379939" y="2149366"/>
                  <a:pt x="401216" y="2156458"/>
                </a:cubicBezTo>
                <a:lnTo>
                  <a:pt x="457200" y="2175119"/>
                </a:lnTo>
                <a:cubicBezTo>
                  <a:pt x="466531" y="2181339"/>
                  <a:pt x="475162" y="2188765"/>
                  <a:pt x="485192" y="2193780"/>
                </a:cubicBezTo>
                <a:cubicBezTo>
                  <a:pt x="493989" y="2198179"/>
                  <a:pt x="503642" y="2200725"/>
                  <a:pt x="513184" y="2203111"/>
                </a:cubicBezTo>
                <a:cubicBezTo>
                  <a:pt x="583251" y="2220629"/>
                  <a:pt x="624109" y="2216459"/>
                  <a:pt x="709126" y="2221772"/>
                </a:cubicBezTo>
                <a:cubicBezTo>
                  <a:pt x="808653" y="2218662"/>
                  <a:pt x="908440" y="2220279"/>
                  <a:pt x="1007706" y="2212442"/>
                </a:cubicBezTo>
                <a:cubicBezTo>
                  <a:pt x="1064880" y="2207928"/>
                  <a:pt x="1052709" y="2194604"/>
                  <a:pt x="1091681" y="2175119"/>
                </a:cubicBezTo>
                <a:cubicBezTo>
                  <a:pt x="1100478" y="2170721"/>
                  <a:pt x="1110342" y="2168899"/>
                  <a:pt x="1119673" y="2165789"/>
                </a:cubicBezTo>
                <a:cubicBezTo>
                  <a:pt x="1125894" y="2159568"/>
                  <a:pt x="1131297" y="2152405"/>
                  <a:pt x="1138335" y="2147127"/>
                </a:cubicBezTo>
                <a:cubicBezTo>
                  <a:pt x="1156277" y="2133670"/>
                  <a:pt x="1178459" y="2125664"/>
                  <a:pt x="1194318" y="2109805"/>
                </a:cubicBezTo>
                <a:cubicBezTo>
                  <a:pt x="1203649" y="2100474"/>
                  <a:pt x="1212173" y="2090261"/>
                  <a:pt x="1222310" y="2081813"/>
                </a:cubicBezTo>
                <a:cubicBezTo>
                  <a:pt x="1230925" y="2074634"/>
                  <a:pt x="1241921" y="2070602"/>
                  <a:pt x="1250302" y="2063152"/>
                </a:cubicBezTo>
                <a:cubicBezTo>
                  <a:pt x="1346175" y="1977932"/>
                  <a:pt x="1270747" y="2030861"/>
                  <a:pt x="1334277" y="1988507"/>
                </a:cubicBezTo>
                <a:cubicBezTo>
                  <a:pt x="1354005" y="1958916"/>
                  <a:pt x="1366844" y="1935694"/>
                  <a:pt x="1399592" y="1913862"/>
                </a:cubicBezTo>
                <a:lnTo>
                  <a:pt x="1455575" y="1876540"/>
                </a:lnTo>
                <a:cubicBezTo>
                  <a:pt x="1474236" y="1879650"/>
                  <a:pt x="1493205" y="1881282"/>
                  <a:pt x="1511559" y="1885870"/>
                </a:cubicBezTo>
                <a:cubicBezTo>
                  <a:pt x="1530642" y="1890641"/>
                  <a:pt x="1567543" y="1904531"/>
                  <a:pt x="1567543" y="1904531"/>
                </a:cubicBezTo>
                <a:cubicBezTo>
                  <a:pt x="1602063" y="1939053"/>
                  <a:pt x="1578883" y="1918312"/>
                  <a:pt x="1642188" y="1960515"/>
                </a:cubicBezTo>
                <a:cubicBezTo>
                  <a:pt x="1651518" y="1966735"/>
                  <a:pt x="1659541" y="1975630"/>
                  <a:pt x="1670179" y="1979176"/>
                </a:cubicBezTo>
                <a:lnTo>
                  <a:pt x="1726163" y="1997838"/>
                </a:lnTo>
                <a:cubicBezTo>
                  <a:pt x="1798491" y="1989801"/>
                  <a:pt x="1803592" y="2010933"/>
                  <a:pt x="1828800" y="1960515"/>
                </a:cubicBezTo>
                <a:cubicBezTo>
                  <a:pt x="1833198" y="1951718"/>
                  <a:pt x="1835020" y="1941854"/>
                  <a:pt x="1838130" y="1932523"/>
                </a:cubicBezTo>
                <a:cubicBezTo>
                  <a:pt x="1835020" y="1916972"/>
                  <a:pt x="1832646" y="1901255"/>
                  <a:pt x="1828800" y="1885870"/>
                </a:cubicBezTo>
                <a:cubicBezTo>
                  <a:pt x="1826415" y="1876328"/>
                  <a:pt x="1826424" y="1864833"/>
                  <a:pt x="1819469" y="1857878"/>
                </a:cubicBezTo>
                <a:cubicBezTo>
                  <a:pt x="1803610" y="1842019"/>
                  <a:pt x="1779345" y="1836414"/>
                  <a:pt x="1763486" y="1820556"/>
                </a:cubicBezTo>
                <a:cubicBezTo>
                  <a:pt x="1690713" y="1747787"/>
                  <a:pt x="1811012" y="1865641"/>
                  <a:pt x="1716833" y="1783233"/>
                </a:cubicBezTo>
                <a:cubicBezTo>
                  <a:pt x="1673164" y="1745023"/>
                  <a:pt x="1676813" y="1746531"/>
                  <a:pt x="1651518" y="1708589"/>
                </a:cubicBezTo>
                <a:cubicBezTo>
                  <a:pt x="1628067" y="1638231"/>
                  <a:pt x="1659701" y="1724956"/>
                  <a:pt x="1623526" y="1652605"/>
                </a:cubicBezTo>
                <a:cubicBezTo>
                  <a:pt x="1619128" y="1643808"/>
                  <a:pt x="1620234" y="1632377"/>
                  <a:pt x="1614196" y="1624613"/>
                </a:cubicBezTo>
                <a:cubicBezTo>
                  <a:pt x="1597994" y="1603781"/>
                  <a:pt x="1572851" y="1590588"/>
                  <a:pt x="1558212" y="1568629"/>
                </a:cubicBezTo>
                <a:cubicBezTo>
                  <a:pt x="1551992" y="1559299"/>
                  <a:pt x="1546849" y="1549152"/>
                  <a:pt x="1539551" y="1540638"/>
                </a:cubicBezTo>
                <a:cubicBezTo>
                  <a:pt x="1528101" y="1527280"/>
                  <a:pt x="1511987" y="1517954"/>
                  <a:pt x="1502228" y="1503315"/>
                </a:cubicBezTo>
                <a:lnTo>
                  <a:pt x="1483567" y="1475323"/>
                </a:lnTo>
                <a:cubicBezTo>
                  <a:pt x="1480457" y="1465992"/>
                  <a:pt x="1479297" y="1455765"/>
                  <a:pt x="1474237" y="1447331"/>
                </a:cubicBezTo>
                <a:cubicBezTo>
                  <a:pt x="1469711" y="1439788"/>
                  <a:pt x="1459509" y="1436538"/>
                  <a:pt x="1455575" y="1428670"/>
                </a:cubicBezTo>
                <a:cubicBezTo>
                  <a:pt x="1449840" y="1417200"/>
                  <a:pt x="1449930" y="1403631"/>
                  <a:pt x="1446245" y="1391348"/>
                </a:cubicBezTo>
                <a:cubicBezTo>
                  <a:pt x="1440593" y="1372507"/>
                  <a:pt x="1433804" y="1354025"/>
                  <a:pt x="1427584" y="1335364"/>
                </a:cubicBezTo>
                <a:lnTo>
                  <a:pt x="1408922" y="1279380"/>
                </a:lnTo>
                <a:lnTo>
                  <a:pt x="1390261" y="1223397"/>
                </a:lnTo>
                <a:lnTo>
                  <a:pt x="1380930" y="1195405"/>
                </a:lnTo>
                <a:cubicBezTo>
                  <a:pt x="1369384" y="1033755"/>
                  <a:pt x="1365865" y="1057151"/>
                  <a:pt x="1380930" y="868833"/>
                </a:cubicBezTo>
                <a:cubicBezTo>
                  <a:pt x="1381953" y="856050"/>
                  <a:pt x="1386576" y="843794"/>
                  <a:pt x="1390261" y="831511"/>
                </a:cubicBezTo>
                <a:cubicBezTo>
                  <a:pt x="1408641" y="770244"/>
                  <a:pt x="1396382" y="788066"/>
                  <a:pt x="1427584" y="756866"/>
                </a:cubicBezTo>
                <a:lnTo>
                  <a:pt x="1446245" y="700882"/>
                </a:lnTo>
                <a:cubicBezTo>
                  <a:pt x="1449355" y="691552"/>
                  <a:pt x="1448621" y="679845"/>
                  <a:pt x="1455575" y="672891"/>
                </a:cubicBezTo>
                <a:lnTo>
                  <a:pt x="1474237" y="654229"/>
                </a:lnTo>
                <a:cubicBezTo>
                  <a:pt x="1477347" y="644899"/>
                  <a:pt x="1478791" y="634835"/>
                  <a:pt x="1483567" y="626238"/>
                </a:cubicBezTo>
                <a:cubicBezTo>
                  <a:pt x="1494459" y="606632"/>
                  <a:pt x="1508449" y="588915"/>
                  <a:pt x="1520890" y="570254"/>
                </a:cubicBezTo>
                <a:lnTo>
                  <a:pt x="1539551" y="542262"/>
                </a:lnTo>
                <a:lnTo>
                  <a:pt x="1576873" y="486278"/>
                </a:lnTo>
                <a:cubicBezTo>
                  <a:pt x="1583093" y="476948"/>
                  <a:pt x="1587606" y="466217"/>
                  <a:pt x="1595535" y="458287"/>
                </a:cubicBezTo>
                <a:lnTo>
                  <a:pt x="1614196" y="439625"/>
                </a:lnTo>
                <a:cubicBezTo>
                  <a:pt x="1632035" y="386103"/>
                  <a:pt x="1611448" y="433958"/>
                  <a:pt x="1642188" y="392972"/>
                </a:cubicBezTo>
                <a:cubicBezTo>
                  <a:pt x="1705499" y="308559"/>
                  <a:pt x="1655372" y="361128"/>
                  <a:pt x="1698171" y="318327"/>
                </a:cubicBezTo>
                <a:cubicBezTo>
                  <a:pt x="1701281" y="308997"/>
                  <a:pt x="1704800" y="299793"/>
                  <a:pt x="1707502" y="290336"/>
                </a:cubicBezTo>
                <a:cubicBezTo>
                  <a:pt x="1716005" y="260577"/>
                  <a:pt x="1725129" y="237207"/>
                  <a:pt x="1707502" y="206360"/>
                </a:cubicBezTo>
                <a:cubicBezTo>
                  <a:pt x="1701938" y="196624"/>
                  <a:pt x="1688841" y="193919"/>
                  <a:pt x="1679510" y="187699"/>
                </a:cubicBezTo>
                <a:cubicBezTo>
                  <a:pt x="1660849" y="190809"/>
                  <a:pt x="1641880" y="192441"/>
                  <a:pt x="1623526" y="197029"/>
                </a:cubicBezTo>
                <a:cubicBezTo>
                  <a:pt x="1604443" y="201800"/>
                  <a:pt x="1586204" y="209471"/>
                  <a:pt x="1567543" y="215691"/>
                </a:cubicBezTo>
                <a:lnTo>
                  <a:pt x="1539551" y="225021"/>
                </a:lnTo>
                <a:cubicBezTo>
                  <a:pt x="1530220" y="228131"/>
                  <a:pt x="1521101" y="231967"/>
                  <a:pt x="1511559" y="234352"/>
                </a:cubicBezTo>
                <a:cubicBezTo>
                  <a:pt x="1486677" y="240572"/>
                  <a:pt x="1461245" y="244903"/>
                  <a:pt x="1436914" y="253013"/>
                </a:cubicBezTo>
                <a:lnTo>
                  <a:pt x="1380930" y="271674"/>
                </a:lnTo>
                <a:lnTo>
                  <a:pt x="1352939" y="281005"/>
                </a:lnTo>
                <a:cubicBezTo>
                  <a:pt x="1315616" y="277895"/>
                  <a:pt x="1278009" y="277230"/>
                  <a:pt x="1240971" y="271674"/>
                </a:cubicBezTo>
                <a:cubicBezTo>
                  <a:pt x="1215607" y="267869"/>
                  <a:pt x="1190657" y="261123"/>
                  <a:pt x="1166326" y="253013"/>
                </a:cubicBezTo>
                <a:lnTo>
                  <a:pt x="1082351" y="225021"/>
                </a:lnTo>
                <a:lnTo>
                  <a:pt x="998375" y="197029"/>
                </a:lnTo>
                <a:lnTo>
                  <a:pt x="970384" y="187699"/>
                </a:lnTo>
                <a:lnTo>
                  <a:pt x="942392" y="178368"/>
                </a:lnTo>
                <a:cubicBezTo>
                  <a:pt x="905941" y="141919"/>
                  <a:pt x="944188" y="174601"/>
                  <a:pt x="895739" y="150376"/>
                </a:cubicBezTo>
                <a:cubicBezTo>
                  <a:pt x="885709" y="145361"/>
                  <a:pt x="877777" y="136730"/>
                  <a:pt x="867747" y="131715"/>
                </a:cubicBezTo>
                <a:cubicBezTo>
                  <a:pt x="858950" y="127316"/>
                  <a:pt x="848552" y="126783"/>
                  <a:pt x="839755" y="122384"/>
                </a:cubicBezTo>
                <a:cubicBezTo>
                  <a:pt x="778694" y="91853"/>
                  <a:pt x="845685" y="117007"/>
                  <a:pt x="783771" y="75731"/>
                </a:cubicBezTo>
                <a:cubicBezTo>
                  <a:pt x="775587" y="70275"/>
                  <a:pt x="765110" y="69511"/>
                  <a:pt x="755779" y="66401"/>
                </a:cubicBezTo>
                <a:cubicBezTo>
                  <a:pt x="746449" y="60181"/>
                  <a:pt x="736544" y="54745"/>
                  <a:pt x="727788" y="47740"/>
                </a:cubicBezTo>
                <a:cubicBezTo>
                  <a:pt x="688492" y="16303"/>
                  <a:pt x="729343" y="-17575"/>
                  <a:pt x="671804" y="10417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олилиния 17"/>
          <p:cNvSpPr/>
          <p:nvPr/>
        </p:nvSpPr>
        <p:spPr>
          <a:xfrm rot="21364722">
            <a:off x="650023" y="3971384"/>
            <a:ext cx="2221714" cy="1757494"/>
          </a:xfrm>
          <a:custGeom>
            <a:avLst/>
            <a:gdLst>
              <a:gd name="connsiteX0" fmla="*/ 2612572 w 2672026"/>
              <a:gd name="connsiteY0" fmla="*/ 475861 h 2323322"/>
              <a:gd name="connsiteX1" fmla="*/ 2286000 w 2672026"/>
              <a:gd name="connsiteY1" fmla="*/ 485192 h 2323322"/>
              <a:gd name="connsiteX2" fmla="*/ 2230017 w 2672026"/>
              <a:gd name="connsiteY2" fmla="*/ 466531 h 2323322"/>
              <a:gd name="connsiteX3" fmla="*/ 2136711 w 2672026"/>
              <a:gd name="connsiteY3" fmla="*/ 438539 h 2323322"/>
              <a:gd name="connsiteX4" fmla="*/ 2108719 w 2672026"/>
              <a:gd name="connsiteY4" fmla="*/ 429208 h 2323322"/>
              <a:gd name="connsiteX5" fmla="*/ 2080727 w 2672026"/>
              <a:gd name="connsiteY5" fmla="*/ 419878 h 2323322"/>
              <a:gd name="connsiteX6" fmla="*/ 2034074 w 2672026"/>
              <a:gd name="connsiteY6" fmla="*/ 391886 h 2323322"/>
              <a:gd name="connsiteX7" fmla="*/ 1996751 w 2672026"/>
              <a:gd name="connsiteY7" fmla="*/ 354563 h 2323322"/>
              <a:gd name="connsiteX8" fmla="*/ 1968760 w 2672026"/>
              <a:gd name="connsiteY8" fmla="*/ 335902 h 2323322"/>
              <a:gd name="connsiteX9" fmla="*/ 1950098 w 2672026"/>
              <a:gd name="connsiteY9" fmla="*/ 317241 h 2323322"/>
              <a:gd name="connsiteX10" fmla="*/ 1912776 w 2672026"/>
              <a:gd name="connsiteY10" fmla="*/ 261257 h 2323322"/>
              <a:gd name="connsiteX11" fmla="*/ 1884784 w 2672026"/>
              <a:gd name="connsiteY11" fmla="*/ 242596 h 2323322"/>
              <a:gd name="connsiteX12" fmla="*/ 1847462 w 2672026"/>
              <a:gd name="connsiteY12" fmla="*/ 186612 h 2323322"/>
              <a:gd name="connsiteX13" fmla="*/ 1828800 w 2672026"/>
              <a:gd name="connsiteY13" fmla="*/ 167951 h 2323322"/>
              <a:gd name="connsiteX14" fmla="*/ 1791478 w 2672026"/>
              <a:gd name="connsiteY14" fmla="*/ 111967 h 2323322"/>
              <a:gd name="connsiteX15" fmla="*/ 1772817 w 2672026"/>
              <a:gd name="connsiteY15" fmla="*/ 83975 h 2323322"/>
              <a:gd name="connsiteX16" fmla="*/ 1744825 w 2672026"/>
              <a:gd name="connsiteY16" fmla="*/ 65314 h 2323322"/>
              <a:gd name="connsiteX17" fmla="*/ 1707502 w 2672026"/>
              <a:gd name="connsiteY17" fmla="*/ 18661 h 2323322"/>
              <a:gd name="connsiteX18" fmla="*/ 1651519 w 2672026"/>
              <a:gd name="connsiteY18" fmla="*/ 0 h 2323322"/>
              <a:gd name="connsiteX19" fmla="*/ 1474237 w 2672026"/>
              <a:gd name="connsiteY19" fmla="*/ 9331 h 2323322"/>
              <a:gd name="connsiteX20" fmla="*/ 1418253 w 2672026"/>
              <a:gd name="connsiteY20" fmla="*/ 27992 h 2323322"/>
              <a:gd name="connsiteX21" fmla="*/ 1371600 w 2672026"/>
              <a:gd name="connsiteY21" fmla="*/ 74645 h 2323322"/>
              <a:gd name="connsiteX22" fmla="*/ 1343609 w 2672026"/>
              <a:gd name="connsiteY22" fmla="*/ 93306 h 2323322"/>
              <a:gd name="connsiteX23" fmla="*/ 1306286 w 2672026"/>
              <a:gd name="connsiteY23" fmla="*/ 130629 h 2323322"/>
              <a:gd name="connsiteX24" fmla="*/ 1250302 w 2672026"/>
              <a:gd name="connsiteY24" fmla="*/ 167951 h 2323322"/>
              <a:gd name="connsiteX25" fmla="*/ 1222311 w 2672026"/>
              <a:gd name="connsiteY25" fmla="*/ 186612 h 2323322"/>
              <a:gd name="connsiteX26" fmla="*/ 1203649 w 2672026"/>
              <a:gd name="connsiteY26" fmla="*/ 205273 h 2323322"/>
              <a:gd name="connsiteX27" fmla="*/ 1194319 w 2672026"/>
              <a:gd name="connsiteY27" fmla="*/ 233265 h 2323322"/>
              <a:gd name="connsiteX28" fmla="*/ 1175658 w 2672026"/>
              <a:gd name="connsiteY28" fmla="*/ 326571 h 2323322"/>
              <a:gd name="connsiteX29" fmla="*/ 1166327 w 2672026"/>
              <a:gd name="connsiteY29" fmla="*/ 354563 h 2323322"/>
              <a:gd name="connsiteX30" fmla="*/ 1110343 w 2672026"/>
              <a:gd name="connsiteY30" fmla="*/ 429208 h 2323322"/>
              <a:gd name="connsiteX31" fmla="*/ 1063690 w 2672026"/>
              <a:gd name="connsiteY31" fmla="*/ 485192 h 2323322"/>
              <a:gd name="connsiteX32" fmla="*/ 1007707 w 2672026"/>
              <a:gd name="connsiteY32" fmla="*/ 522514 h 2323322"/>
              <a:gd name="connsiteX33" fmla="*/ 979715 w 2672026"/>
              <a:gd name="connsiteY33" fmla="*/ 541175 h 2323322"/>
              <a:gd name="connsiteX34" fmla="*/ 923731 w 2672026"/>
              <a:gd name="connsiteY34" fmla="*/ 559837 h 2323322"/>
              <a:gd name="connsiteX35" fmla="*/ 895739 w 2672026"/>
              <a:gd name="connsiteY35" fmla="*/ 569167 h 2323322"/>
              <a:gd name="connsiteX36" fmla="*/ 867747 w 2672026"/>
              <a:gd name="connsiteY36" fmla="*/ 587829 h 2323322"/>
              <a:gd name="connsiteX37" fmla="*/ 839756 w 2672026"/>
              <a:gd name="connsiteY37" fmla="*/ 597159 h 2323322"/>
              <a:gd name="connsiteX38" fmla="*/ 821094 w 2672026"/>
              <a:gd name="connsiteY38" fmla="*/ 615820 h 2323322"/>
              <a:gd name="connsiteX39" fmla="*/ 793102 w 2672026"/>
              <a:gd name="connsiteY39" fmla="*/ 625151 h 2323322"/>
              <a:gd name="connsiteX40" fmla="*/ 765111 w 2672026"/>
              <a:gd name="connsiteY40" fmla="*/ 643812 h 2323322"/>
              <a:gd name="connsiteX41" fmla="*/ 737119 w 2672026"/>
              <a:gd name="connsiteY41" fmla="*/ 653143 h 2323322"/>
              <a:gd name="connsiteX42" fmla="*/ 709127 w 2672026"/>
              <a:gd name="connsiteY42" fmla="*/ 671804 h 2323322"/>
              <a:gd name="connsiteX43" fmla="*/ 681135 w 2672026"/>
              <a:gd name="connsiteY43" fmla="*/ 681135 h 2323322"/>
              <a:gd name="connsiteX44" fmla="*/ 569168 w 2672026"/>
              <a:gd name="connsiteY44" fmla="*/ 727788 h 2323322"/>
              <a:gd name="connsiteX45" fmla="*/ 541176 w 2672026"/>
              <a:gd name="connsiteY45" fmla="*/ 746449 h 2323322"/>
              <a:gd name="connsiteX46" fmla="*/ 485192 w 2672026"/>
              <a:gd name="connsiteY46" fmla="*/ 765110 h 2323322"/>
              <a:gd name="connsiteX47" fmla="*/ 429209 w 2672026"/>
              <a:gd name="connsiteY47" fmla="*/ 783771 h 2323322"/>
              <a:gd name="connsiteX48" fmla="*/ 391886 w 2672026"/>
              <a:gd name="connsiteY48" fmla="*/ 793102 h 2323322"/>
              <a:gd name="connsiteX49" fmla="*/ 307911 w 2672026"/>
              <a:gd name="connsiteY49" fmla="*/ 821094 h 2323322"/>
              <a:gd name="connsiteX50" fmla="*/ 279919 w 2672026"/>
              <a:gd name="connsiteY50" fmla="*/ 830424 h 2323322"/>
              <a:gd name="connsiteX51" fmla="*/ 223935 w 2672026"/>
              <a:gd name="connsiteY51" fmla="*/ 867747 h 2323322"/>
              <a:gd name="connsiteX52" fmla="*/ 177282 w 2672026"/>
              <a:gd name="connsiteY52" fmla="*/ 914400 h 2323322"/>
              <a:gd name="connsiteX53" fmla="*/ 139960 w 2672026"/>
              <a:gd name="connsiteY53" fmla="*/ 970384 h 2323322"/>
              <a:gd name="connsiteX54" fmla="*/ 93307 w 2672026"/>
              <a:gd name="connsiteY54" fmla="*/ 1017037 h 2323322"/>
              <a:gd name="connsiteX55" fmla="*/ 74645 w 2672026"/>
              <a:gd name="connsiteY55" fmla="*/ 1035698 h 2323322"/>
              <a:gd name="connsiteX56" fmla="*/ 37323 w 2672026"/>
              <a:gd name="connsiteY56" fmla="*/ 1091682 h 2323322"/>
              <a:gd name="connsiteX57" fmla="*/ 27992 w 2672026"/>
              <a:gd name="connsiteY57" fmla="*/ 1119673 h 2323322"/>
              <a:gd name="connsiteX58" fmla="*/ 0 w 2672026"/>
              <a:gd name="connsiteY58" fmla="*/ 1175657 h 2323322"/>
              <a:gd name="connsiteX59" fmla="*/ 9331 w 2672026"/>
              <a:gd name="connsiteY59" fmla="*/ 1315616 h 2323322"/>
              <a:gd name="connsiteX60" fmla="*/ 27992 w 2672026"/>
              <a:gd name="connsiteY60" fmla="*/ 1334278 h 2323322"/>
              <a:gd name="connsiteX61" fmla="*/ 65315 w 2672026"/>
              <a:gd name="connsiteY61" fmla="*/ 1380931 h 2323322"/>
              <a:gd name="connsiteX62" fmla="*/ 121298 w 2672026"/>
              <a:gd name="connsiteY62" fmla="*/ 1418253 h 2323322"/>
              <a:gd name="connsiteX63" fmla="*/ 139960 w 2672026"/>
              <a:gd name="connsiteY63" fmla="*/ 1436914 h 2323322"/>
              <a:gd name="connsiteX64" fmla="*/ 167951 w 2672026"/>
              <a:gd name="connsiteY64" fmla="*/ 1446245 h 2323322"/>
              <a:gd name="connsiteX65" fmla="*/ 195943 w 2672026"/>
              <a:gd name="connsiteY65" fmla="*/ 1464906 h 2323322"/>
              <a:gd name="connsiteX66" fmla="*/ 251927 w 2672026"/>
              <a:gd name="connsiteY66" fmla="*/ 1483567 h 2323322"/>
              <a:gd name="connsiteX67" fmla="*/ 279919 w 2672026"/>
              <a:gd name="connsiteY67" fmla="*/ 1492898 h 2323322"/>
              <a:gd name="connsiteX68" fmla="*/ 335902 w 2672026"/>
              <a:gd name="connsiteY68" fmla="*/ 1520890 h 2323322"/>
              <a:gd name="connsiteX69" fmla="*/ 382556 w 2672026"/>
              <a:gd name="connsiteY69" fmla="*/ 1558212 h 2323322"/>
              <a:gd name="connsiteX70" fmla="*/ 410547 w 2672026"/>
              <a:gd name="connsiteY70" fmla="*/ 1586204 h 2323322"/>
              <a:gd name="connsiteX71" fmla="*/ 438539 w 2672026"/>
              <a:gd name="connsiteY71" fmla="*/ 1604865 h 2323322"/>
              <a:gd name="connsiteX72" fmla="*/ 503853 w 2672026"/>
              <a:gd name="connsiteY72" fmla="*/ 1670180 h 2323322"/>
              <a:gd name="connsiteX73" fmla="*/ 522515 w 2672026"/>
              <a:gd name="connsiteY73" fmla="*/ 1688841 h 2323322"/>
              <a:gd name="connsiteX74" fmla="*/ 541176 w 2672026"/>
              <a:gd name="connsiteY74" fmla="*/ 1716833 h 2323322"/>
              <a:gd name="connsiteX75" fmla="*/ 569168 w 2672026"/>
              <a:gd name="connsiteY75" fmla="*/ 1735494 h 2323322"/>
              <a:gd name="connsiteX76" fmla="*/ 597160 w 2672026"/>
              <a:gd name="connsiteY76" fmla="*/ 1763486 h 2323322"/>
              <a:gd name="connsiteX77" fmla="*/ 625151 w 2672026"/>
              <a:gd name="connsiteY77" fmla="*/ 1782147 h 2323322"/>
              <a:gd name="connsiteX78" fmla="*/ 643813 w 2672026"/>
              <a:gd name="connsiteY78" fmla="*/ 1800808 h 2323322"/>
              <a:gd name="connsiteX79" fmla="*/ 699796 w 2672026"/>
              <a:gd name="connsiteY79" fmla="*/ 1838131 h 2323322"/>
              <a:gd name="connsiteX80" fmla="*/ 755780 w 2672026"/>
              <a:gd name="connsiteY80" fmla="*/ 1875453 h 2323322"/>
              <a:gd name="connsiteX81" fmla="*/ 783772 w 2672026"/>
              <a:gd name="connsiteY81" fmla="*/ 1894114 h 2323322"/>
              <a:gd name="connsiteX82" fmla="*/ 811764 w 2672026"/>
              <a:gd name="connsiteY82" fmla="*/ 1912775 h 2323322"/>
              <a:gd name="connsiteX83" fmla="*/ 858417 w 2672026"/>
              <a:gd name="connsiteY83" fmla="*/ 1950098 h 2323322"/>
              <a:gd name="connsiteX84" fmla="*/ 895739 w 2672026"/>
              <a:gd name="connsiteY84" fmla="*/ 1968759 h 2323322"/>
              <a:gd name="connsiteX85" fmla="*/ 923731 w 2672026"/>
              <a:gd name="connsiteY85" fmla="*/ 1996751 h 2323322"/>
              <a:gd name="connsiteX86" fmla="*/ 1007707 w 2672026"/>
              <a:gd name="connsiteY86" fmla="*/ 2052735 h 2323322"/>
              <a:gd name="connsiteX87" fmla="*/ 1045029 w 2672026"/>
              <a:gd name="connsiteY87" fmla="*/ 2080727 h 2323322"/>
              <a:gd name="connsiteX88" fmla="*/ 1082351 w 2672026"/>
              <a:gd name="connsiteY88" fmla="*/ 2099388 h 2323322"/>
              <a:gd name="connsiteX89" fmla="*/ 1138335 w 2672026"/>
              <a:gd name="connsiteY89" fmla="*/ 2136710 h 2323322"/>
              <a:gd name="connsiteX90" fmla="*/ 1175658 w 2672026"/>
              <a:gd name="connsiteY90" fmla="*/ 2155371 h 2323322"/>
              <a:gd name="connsiteX91" fmla="*/ 1203649 w 2672026"/>
              <a:gd name="connsiteY91" fmla="*/ 2174033 h 2323322"/>
              <a:gd name="connsiteX92" fmla="*/ 1278294 w 2672026"/>
              <a:gd name="connsiteY92" fmla="*/ 2192694 h 2323322"/>
              <a:gd name="connsiteX93" fmla="*/ 1371600 w 2672026"/>
              <a:gd name="connsiteY93" fmla="*/ 2211355 h 2323322"/>
              <a:gd name="connsiteX94" fmla="*/ 1502229 w 2672026"/>
              <a:gd name="connsiteY94" fmla="*/ 2239347 h 2323322"/>
              <a:gd name="connsiteX95" fmla="*/ 1828800 w 2672026"/>
              <a:gd name="connsiteY95" fmla="*/ 2258008 h 2323322"/>
              <a:gd name="connsiteX96" fmla="*/ 2071396 w 2672026"/>
              <a:gd name="connsiteY96" fmla="*/ 2295331 h 2323322"/>
              <a:gd name="connsiteX97" fmla="*/ 2230017 w 2672026"/>
              <a:gd name="connsiteY97" fmla="*/ 2313992 h 2323322"/>
              <a:gd name="connsiteX98" fmla="*/ 2621902 w 2672026"/>
              <a:gd name="connsiteY98" fmla="*/ 2323322 h 2323322"/>
              <a:gd name="connsiteX99" fmla="*/ 2668556 w 2672026"/>
              <a:gd name="connsiteY99" fmla="*/ 2313992 h 2323322"/>
              <a:gd name="connsiteX100" fmla="*/ 2659225 w 2672026"/>
              <a:gd name="connsiteY100" fmla="*/ 2239347 h 2323322"/>
              <a:gd name="connsiteX101" fmla="*/ 2593911 w 2672026"/>
              <a:gd name="connsiteY101" fmla="*/ 2155371 h 2323322"/>
              <a:gd name="connsiteX102" fmla="*/ 2547258 w 2672026"/>
              <a:gd name="connsiteY102" fmla="*/ 2127380 h 2323322"/>
              <a:gd name="connsiteX103" fmla="*/ 2435290 w 2672026"/>
              <a:gd name="connsiteY103" fmla="*/ 2052735 h 2323322"/>
              <a:gd name="connsiteX104" fmla="*/ 2379307 w 2672026"/>
              <a:gd name="connsiteY104" fmla="*/ 2015412 h 2323322"/>
              <a:gd name="connsiteX105" fmla="*/ 2351315 w 2672026"/>
              <a:gd name="connsiteY105" fmla="*/ 1996751 h 2323322"/>
              <a:gd name="connsiteX106" fmla="*/ 2304662 w 2672026"/>
              <a:gd name="connsiteY106" fmla="*/ 1950098 h 2323322"/>
              <a:gd name="connsiteX107" fmla="*/ 2286000 w 2672026"/>
              <a:gd name="connsiteY107" fmla="*/ 1931437 h 2323322"/>
              <a:gd name="connsiteX108" fmla="*/ 2267339 w 2672026"/>
              <a:gd name="connsiteY108" fmla="*/ 1903445 h 2323322"/>
              <a:gd name="connsiteX109" fmla="*/ 2248678 w 2672026"/>
              <a:gd name="connsiteY109" fmla="*/ 1847461 h 2323322"/>
              <a:gd name="connsiteX110" fmla="*/ 2220686 w 2672026"/>
              <a:gd name="connsiteY110" fmla="*/ 1791478 h 2323322"/>
              <a:gd name="connsiteX111" fmla="*/ 2211356 w 2672026"/>
              <a:gd name="connsiteY111" fmla="*/ 1754155 h 2323322"/>
              <a:gd name="connsiteX112" fmla="*/ 2192694 w 2672026"/>
              <a:gd name="connsiteY112" fmla="*/ 1698171 h 2323322"/>
              <a:gd name="connsiteX113" fmla="*/ 2174033 w 2672026"/>
              <a:gd name="connsiteY113" fmla="*/ 1614196 h 2323322"/>
              <a:gd name="connsiteX114" fmla="*/ 2164702 w 2672026"/>
              <a:gd name="connsiteY114" fmla="*/ 1576873 h 2323322"/>
              <a:gd name="connsiteX115" fmla="*/ 2146041 w 2672026"/>
              <a:gd name="connsiteY115" fmla="*/ 1408922 h 2323322"/>
              <a:gd name="connsiteX116" fmla="*/ 2155372 w 2672026"/>
              <a:gd name="connsiteY116" fmla="*/ 1101012 h 2323322"/>
              <a:gd name="connsiteX117" fmla="*/ 2164702 w 2672026"/>
              <a:gd name="connsiteY117" fmla="*/ 1045029 h 2323322"/>
              <a:gd name="connsiteX118" fmla="*/ 2174033 w 2672026"/>
              <a:gd name="connsiteY118" fmla="*/ 998375 h 2323322"/>
              <a:gd name="connsiteX119" fmla="*/ 2202025 w 2672026"/>
              <a:gd name="connsiteY119" fmla="*/ 914400 h 2323322"/>
              <a:gd name="connsiteX120" fmla="*/ 2220686 w 2672026"/>
              <a:gd name="connsiteY120" fmla="*/ 858416 h 2323322"/>
              <a:gd name="connsiteX121" fmla="*/ 2230017 w 2672026"/>
              <a:gd name="connsiteY121" fmla="*/ 830424 h 2323322"/>
              <a:gd name="connsiteX122" fmla="*/ 2248678 w 2672026"/>
              <a:gd name="connsiteY122" fmla="*/ 802433 h 2323322"/>
              <a:gd name="connsiteX123" fmla="*/ 2258009 w 2672026"/>
              <a:gd name="connsiteY123" fmla="*/ 774441 h 2323322"/>
              <a:gd name="connsiteX124" fmla="*/ 2295331 w 2672026"/>
              <a:gd name="connsiteY124" fmla="*/ 718457 h 2323322"/>
              <a:gd name="connsiteX125" fmla="*/ 2313992 w 2672026"/>
              <a:gd name="connsiteY125" fmla="*/ 690465 h 2323322"/>
              <a:gd name="connsiteX126" fmla="*/ 2369976 w 2672026"/>
              <a:gd name="connsiteY126" fmla="*/ 643812 h 2323322"/>
              <a:gd name="connsiteX127" fmla="*/ 2425960 w 2672026"/>
              <a:gd name="connsiteY127" fmla="*/ 606490 h 2323322"/>
              <a:gd name="connsiteX128" fmla="*/ 2453951 w 2672026"/>
              <a:gd name="connsiteY128" fmla="*/ 587829 h 2323322"/>
              <a:gd name="connsiteX129" fmla="*/ 2500605 w 2672026"/>
              <a:gd name="connsiteY129" fmla="*/ 550506 h 2323322"/>
              <a:gd name="connsiteX130" fmla="*/ 2509935 w 2672026"/>
              <a:gd name="connsiteY130" fmla="*/ 475861 h 2323322"/>
              <a:gd name="connsiteX131" fmla="*/ 2481943 w 2672026"/>
              <a:gd name="connsiteY131" fmla="*/ 466531 h 2323322"/>
              <a:gd name="connsiteX132" fmla="*/ 2453951 w 2672026"/>
              <a:gd name="connsiteY132" fmla="*/ 475861 h 2323322"/>
              <a:gd name="connsiteX133" fmla="*/ 2472613 w 2672026"/>
              <a:gd name="connsiteY133" fmla="*/ 494522 h 232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2672026" h="2323322">
                <a:moveTo>
                  <a:pt x="2612572" y="475861"/>
                </a:moveTo>
                <a:cubicBezTo>
                  <a:pt x="2503715" y="478971"/>
                  <a:pt x="2394869" y="487847"/>
                  <a:pt x="2286000" y="485192"/>
                </a:cubicBezTo>
                <a:cubicBezTo>
                  <a:pt x="2266335" y="484712"/>
                  <a:pt x="2249100" y="471302"/>
                  <a:pt x="2230017" y="466531"/>
                </a:cubicBezTo>
                <a:cubicBezTo>
                  <a:pt x="2173613" y="452430"/>
                  <a:pt x="2204857" y="461254"/>
                  <a:pt x="2136711" y="438539"/>
                </a:cubicBezTo>
                <a:lnTo>
                  <a:pt x="2108719" y="429208"/>
                </a:lnTo>
                <a:lnTo>
                  <a:pt x="2080727" y="419878"/>
                </a:lnTo>
                <a:cubicBezTo>
                  <a:pt x="2011783" y="350931"/>
                  <a:pt x="2118853" y="452442"/>
                  <a:pt x="2034074" y="391886"/>
                </a:cubicBezTo>
                <a:cubicBezTo>
                  <a:pt x="2019757" y="381660"/>
                  <a:pt x="2011390" y="364323"/>
                  <a:pt x="1996751" y="354563"/>
                </a:cubicBezTo>
                <a:cubicBezTo>
                  <a:pt x="1987421" y="348343"/>
                  <a:pt x="1977516" y="342907"/>
                  <a:pt x="1968760" y="335902"/>
                </a:cubicBezTo>
                <a:cubicBezTo>
                  <a:pt x="1961891" y="330407"/>
                  <a:pt x="1955376" y="324279"/>
                  <a:pt x="1950098" y="317241"/>
                </a:cubicBezTo>
                <a:cubicBezTo>
                  <a:pt x="1936641" y="299299"/>
                  <a:pt x="1931437" y="273698"/>
                  <a:pt x="1912776" y="261257"/>
                </a:cubicBezTo>
                <a:lnTo>
                  <a:pt x="1884784" y="242596"/>
                </a:lnTo>
                <a:cubicBezTo>
                  <a:pt x="1872343" y="223935"/>
                  <a:pt x="1863321" y="202471"/>
                  <a:pt x="1847462" y="186612"/>
                </a:cubicBezTo>
                <a:cubicBezTo>
                  <a:pt x="1841241" y="180392"/>
                  <a:pt x="1834078" y="174989"/>
                  <a:pt x="1828800" y="167951"/>
                </a:cubicBezTo>
                <a:cubicBezTo>
                  <a:pt x="1815343" y="150009"/>
                  <a:pt x="1803919" y="130628"/>
                  <a:pt x="1791478" y="111967"/>
                </a:cubicBezTo>
                <a:cubicBezTo>
                  <a:pt x="1785258" y="102636"/>
                  <a:pt x="1782148" y="90195"/>
                  <a:pt x="1772817" y="83975"/>
                </a:cubicBezTo>
                <a:lnTo>
                  <a:pt x="1744825" y="65314"/>
                </a:lnTo>
                <a:cubicBezTo>
                  <a:pt x="1738231" y="55423"/>
                  <a:pt x="1720800" y="25310"/>
                  <a:pt x="1707502" y="18661"/>
                </a:cubicBezTo>
                <a:cubicBezTo>
                  <a:pt x="1689908" y="9864"/>
                  <a:pt x="1651519" y="0"/>
                  <a:pt x="1651519" y="0"/>
                </a:cubicBezTo>
                <a:cubicBezTo>
                  <a:pt x="1592425" y="3110"/>
                  <a:pt x="1532991" y="2280"/>
                  <a:pt x="1474237" y="9331"/>
                </a:cubicBezTo>
                <a:cubicBezTo>
                  <a:pt x="1454706" y="11675"/>
                  <a:pt x="1418253" y="27992"/>
                  <a:pt x="1418253" y="27992"/>
                </a:cubicBezTo>
                <a:cubicBezTo>
                  <a:pt x="1402702" y="43543"/>
                  <a:pt x="1389899" y="62446"/>
                  <a:pt x="1371600" y="74645"/>
                </a:cubicBezTo>
                <a:cubicBezTo>
                  <a:pt x="1362270" y="80865"/>
                  <a:pt x="1352123" y="86008"/>
                  <a:pt x="1343609" y="93306"/>
                </a:cubicBezTo>
                <a:cubicBezTo>
                  <a:pt x="1330251" y="104756"/>
                  <a:pt x="1320925" y="120870"/>
                  <a:pt x="1306286" y="130629"/>
                </a:cubicBezTo>
                <a:lnTo>
                  <a:pt x="1250302" y="167951"/>
                </a:lnTo>
                <a:cubicBezTo>
                  <a:pt x="1240972" y="174171"/>
                  <a:pt x="1230241" y="178683"/>
                  <a:pt x="1222311" y="186612"/>
                </a:cubicBezTo>
                <a:lnTo>
                  <a:pt x="1203649" y="205273"/>
                </a:lnTo>
                <a:cubicBezTo>
                  <a:pt x="1200539" y="214604"/>
                  <a:pt x="1196453" y="223664"/>
                  <a:pt x="1194319" y="233265"/>
                </a:cubicBezTo>
                <a:cubicBezTo>
                  <a:pt x="1175995" y="315723"/>
                  <a:pt x="1194243" y="261524"/>
                  <a:pt x="1175658" y="326571"/>
                </a:cubicBezTo>
                <a:cubicBezTo>
                  <a:pt x="1172956" y="336028"/>
                  <a:pt x="1171103" y="345965"/>
                  <a:pt x="1166327" y="354563"/>
                </a:cubicBezTo>
                <a:cubicBezTo>
                  <a:pt x="1107134" y="461112"/>
                  <a:pt x="1151529" y="377726"/>
                  <a:pt x="1110343" y="429208"/>
                </a:cubicBezTo>
                <a:cubicBezTo>
                  <a:pt x="1084971" y="460922"/>
                  <a:pt x="1098895" y="457810"/>
                  <a:pt x="1063690" y="485192"/>
                </a:cubicBezTo>
                <a:cubicBezTo>
                  <a:pt x="1045987" y="498961"/>
                  <a:pt x="1026368" y="510073"/>
                  <a:pt x="1007707" y="522514"/>
                </a:cubicBezTo>
                <a:cubicBezTo>
                  <a:pt x="998376" y="528734"/>
                  <a:pt x="990354" y="537629"/>
                  <a:pt x="979715" y="541175"/>
                </a:cubicBezTo>
                <a:lnTo>
                  <a:pt x="923731" y="559837"/>
                </a:lnTo>
                <a:lnTo>
                  <a:pt x="895739" y="569167"/>
                </a:lnTo>
                <a:cubicBezTo>
                  <a:pt x="886408" y="575388"/>
                  <a:pt x="877777" y="582814"/>
                  <a:pt x="867747" y="587829"/>
                </a:cubicBezTo>
                <a:cubicBezTo>
                  <a:pt x="858950" y="592227"/>
                  <a:pt x="848190" y="592099"/>
                  <a:pt x="839756" y="597159"/>
                </a:cubicBezTo>
                <a:cubicBezTo>
                  <a:pt x="832212" y="601685"/>
                  <a:pt x="828637" y="611294"/>
                  <a:pt x="821094" y="615820"/>
                </a:cubicBezTo>
                <a:cubicBezTo>
                  <a:pt x="812660" y="620880"/>
                  <a:pt x="801899" y="620752"/>
                  <a:pt x="793102" y="625151"/>
                </a:cubicBezTo>
                <a:cubicBezTo>
                  <a:pt x="783072" y="630166"/>
                  <a:pt x="775141" y="638797"/>
                  <a:pt x="765111" y="643812"/>
                </a:cubicBezTo>
                <a:cubicBezTo>
                  <a:pt x="756314" y="648211"/>
                  <a:pt x="745916" y="648744"/>
                  <a:pt x="737119" y="653143"/>
                </a:cubicBezTo>
                <a:cubicBezTo>
                  <a:pt x="727089" y="658158"/>
                  <a:pt x="719157" y="666789"/>
                  <a:pt x="709127" y="671804"/>
                </a:cubicBezTo>
                <a:cubicBezTo>
                  <a:pt x="700330" y="676203"/>
                  <a:pt x="690089" y="677065"/>
                  <a:pt x="681135" y="681135"/>
                </a:cubicBezTo>
                <a:cubicBezTo>
                  <a:pt x="575884" y="728976"/>
                  <a:pt x="642299" y="709504"/>
                  <a:pt x="569168" y="727788"/>
                </a:cubicBezTo>
                <a:cubicBezTo>
                  <a:pt x="559837" y="734008"/>
                  <a:pt x="551424" y="741895"/>
                  <a:pt x="541176" y="746449"/>
                </a:cubicBezTo>
                <a:cubicBezTo>
                  <a:pt x="523201" y="754438"/>
                  <a:pt x="503853" y="758890"/>
                  <a:pt x="485192" y="765110"/>
                </a:cubicBezTo>
                <a:cubicBezTo>
                  <a:pt x="485182" y="765113"/>
                  <a:pt x="429220" y="783768"/>
                  <a:pt x="429209" y="783771"/>
                </a:cubicBezTo>
                <a:cubicBezTo>
                  <a:pt x="416768" y="786881"/>
                  <a:pt x="404169" y="789417"/>
                  <a:pt x="391886" y="793102"/>
                </a:cubicBezTo>
                <a:cubicBezTo>
                  <a:pt x="391808" y="793125"/>
                  <a:pt x="321946" y="816416"/>
                  <a:pt x="307911" y="821094"/>
                </a:cubicBezTo>
                <a:lnTo>
                  <a:pt x="279919" y="830424"/>
                </a:lnTo>
                <a:cubicBezTo>
                  <a:pt x="261258" y="842865"/>
                  <a:pt x="236376" y="849086"/>
                  <a:pt x="223935" y="867747"/>
                </a:cubicBezTo>
                <a:cubicBezTo>
                  <a:pt x="199054" y="905070"/>
                  <a:pt x="214605" y="889519"/>
                  <a:pt x="177282" y="914400"/>
                </a:cubicBezTo>
                <a:cubicBezTo>
                  <a:pt x="164841" y="933061"/>
                  <a:pt x="155819" y="954525"/>
                  <a:pt x="139960" y="970384"/>
                </a:cubicBezTo>
                <a:lnTo>
                  <a:pt x="93307" y="1017037"/>
                </a:lnTo>
                <a:cubicBezTo>
                  <a:pt x="87086" y="1023257"/>
                  <a:pt x="79525" y="1028378"/>
                  <a:pt x="74645" y="1035698"/>
                </a:cubicBezTo>
                <a:cubicBezTo>
                  <a:pt x="62204" y="1054359"/>
                  <a:pt x="44416" y="1070405"/>
                  <a:pt x="37323" y="1091682"/>
                </a:cubicBezTo>
                <a:cubicBezTo>
                  <a:pt x="34213" y="1101012"/>
                  <a:pt x="32390" y="1110876"/>
                  <a:pt x="27992" y="1119673"/>
                </a:cubicBezTo>
                <a:cubicBezTo>
                  <a:pt x="-8182" y="1192020"/>
                  <a:pt x="23453" y="1105302"/>
                  <a:pt x="0" y="1175657"/>
                </a:cubicBezTo>
                <a:cubicBezTo>
                  <a:pt x="3110" y="1222310"/>
                  <a:pt x="1205" y="1269571"/>
                  <a:pt x="9331" y="1315616"/>
                </a:cubicBezTo>
                <a:cubicBezTo>
                  <a:pt x="10860" y="1324279"/>
                  <a:pt x="22497" y="1327409"/>
                  <a:pt x="27992" y="1334278"/>
                </a:cubicBezTo>
                <a:cubicBezTo>
                  <a:pt x="46354" y="1357231"/>
                  <a:pt x="42786" y="1364035"/>
                  <a:pt x="65315" y="1380931"/>
                </a:cubicBezTo>
                <a:cubicBezTo>
                  <a:pt x="83257" y="1394388"/>
                  <a:pt x="105439" y="1402395"/>
                  <a:pt x="121298" y="1418253"/>
                </a:cubicBezTo>
                <a:cubicBezTo>
                  <a:pt x="127519" y="1424473"/>
                  <a:pt x="132417" y="1432388"/>
                  <a:pt x="139960" y="1436914"/>
                </a:cubicBezTo>
                <a:cubicBezTo>
                  <a:pt x="148394" y="1441974"/>
                  <a:pt x="159154" y="1441847"/>
                  <a:pt x="167951" y="1446245"/>
                </a:cubicBezTo>
                <a:cubicBezTo>
                  <a:pt x="177981" y="1451260"/>
                  <a:pt x="185695" y="1460352"/>
                  <a:pt x="195943" y="1464906"/>
                </a:cubicBezTo>
                <a:cubicBezTo>
                  <a:pt x="213918" y="1472895"/>
                  <a:pt x="233266" y="1477347"/>
                  <a:pt x="251927" y="1483567"/>
                </a:cubicBezTo>
                <a:cubicBezTo>
                  <a:pt x="261258" y="1486677"/>
                  <a:pt x="271735" y="1487442"/>
                  <a:pt x="279919" y="1492898"/>
                </a:cubicBezTo>
                <a:cubicBezTo>
                  <a:pt x="316094" y="1517014"/>
                  <a:pt x="297273" y="1508013"/>
                  <a:pt x="335902" y="1520890"/>
                </a:cubicBezTo>
                <a:cubicBezTo>
                  <a:pt x="390209" y="1575194"/>
                  <a:pt x="311915" y="1499344"/>
                  <a:pt x="382556" y="1558212"/>
                </a:cubicBezTo>
                <a:cubicBezTo>
                  <a:pt x="392693" y="1566659"/>
                  <a:pt x="400410" y="1577757"/>
                  <a:pt x="410547" y="1586204"/>
                </a:cubicBezTo>
                <a:cubicBezTo>
                  <a:pt x="419162" y="1593383"/>
                  <a:pt x="430025" y="1597567"/>
                  <a:pt x="438539" y="1604865"/>
                </a:cubicBezTo>
                <a:cubicBezTo>
                  <a:pt x="438552" y="1604877"/>
                  <a:pt x="498400" y="1664727"/>
                  <a:pt x="503853" y="1670180"/>
                </a:cubicBezTo>
                <a:cubicBezTo>
                  <a:pt x="510074" y="1676401"/>
                  <a:pt x="517635" y="1681521"/>
                  <a:pt x="522515" y="1688841"/>
                </a:cubicBezTo>
                <a:cubicBezTo>
                  <a:pt x="528735" y="1698172"/>
                  <a:pt x="533247" y="1708904"/>
                  <a:pt x="541176" y="1716833"/>
                </a:cubicBezTo>
                <a:cubicBezTo>
                  <a:pt x="549105" y="1724762"/>
                  <a:pt x="560553" y="1728315"/>
                  <a:pt x="569168" y="1735494"/>
                </a:cubicBezTo>
                <a:cubicBezTo>
                  <a:pt x="579305" y="1743942"/>
                  <a:pt x="587023" y="1755038"/>
                  <a:pt x="597160" y="1763486"/>
                </a:cubicBezTo>
                <a:cubicBezTo>
                  <a:pt x="605775" y="1770665"/>
                  <a:pt x="616395" y="1775142"/>
                  <a:pt x="625151" y="1782147"/>
                </a:cubicBezTo>
                <a:cubicBezTo>
                  <a:pt x="632020" y="1787642"/>
                  <a:pt x="636775" y="1795530"/>
                  <a:pt x="643813" y="1800808"/>
                </a:cubicBezTo>
                <a:cubicBezTo>
                  <a:pt x="661755" y="1814265"/>
                  <a:pt x="681135" y="1825690"/>
                  <a:pt x="699796" y="1838131"/>
                </a:cubicBezTo>
                <a:lnTo>
                  <a:pt x="755780" y="1875453"/>
                </a:lnTo>
                <a:lnTo>
                  <a:pt x="783772" y="1894114"/>
                </a:lnTo>
                <a:cubicBezTo>
                  <a:pt x="793103" y="1900334"/>
                  <a:pt x="803835" y="1904845"/>
                  <a:pt x="811764" y="1912775"/>
                </a:cubicBezTo>
                <a:cubicBezTo>
                  <a:pt x="832200" y="1933212"/>
                  <a:pt x="830951" y="1934403"/>
                  <a:pt x="858417" y="1950098"/>
                </a:cubicBezTo>
                <a:cubicBezTo>
                  <a:pt x="870493" y="1956999"/>
                  <a:pt x="884421" y="1960674"/>
                  <a:pt x="895739" y="1968759"/>
                </a:cubicBezTo>
                <a:cubicBezTo>
                  <a:pt x="906477" y="1976429"/>
                  <a:pt x="913315" y="1988650"/>
                  <a:pt x="923731" y="1996751"/>
                </a:cubicBezTo>
                <a:cubicBezTo>
                  <a:pt x="1007670" y="2062036"/>
                  <a:pt x="951742" y="2010760"/>
                  <a:pt x="1007707" y="2052735"/>
                </a:cubicBezTo>
                <a:cubicBezTo>
                  <a:pt x="1020148" y="2062066"/>
                  <a:pt x="1031842" y="2072485"/>
                  <a:pt x="1045029" y="2080727"/>
                </a:cubicBezTo>
                <a:cubicBezTo>
                  <a:pt x="1056824" y="2088099"/>
                  <a:pt x="1070424" y="2092232"/>
                  <a:pt x="1082351" y="2099388"/>
                </a:cubicBezTo>
                <a:cubicBezTo>
                  <a:pt x="1101583" y="2110927"/>
                  <a:pt x="1118275" y="2126680"/>
                  <a:pt x="1138335" y="2136710"/>
                </a:cubicBezTo>
                <a:cubicBezTo>
                  <a:pt x="1150776" y="2142930"/>
                  <a:pt x="1163581" y="2148470"/>
                  <a:pt x="1175658" y="2155371"/>
                </a:cubicBezTo>
                <a:cubicBezTo>
                  <a:pt x="1185394" y="2160935"/>
                  <a:pt x="1193110" y="2170201"/>
                  <a:pt x="1203649" y="2174033"/>
                </a:cubicBezTo>
                <a:cubicBezTo>
                  <a:pt x="1227752" y="2182798"/>
                  <a:pt x="1253412" y="2186474"/>
                  <a:pt x="1278294" y="2192694"/>
                </a:cubicBezTo>
                <a:cubicBezTo>
                  <a:pt x="1395994" y="2222118"/>
                  <a:pt x="1211468" y="2177041"/>
                  <a:pt x="1371600" y="2211355"/>
                </a:cubicBezTo>
                <a:cubicBezTo>
                  <a:pt x="1432995" y="2224511"/>
                  <a:pt x="1444259" y="2233245"/>
                  <a:pt x="1502229" y="2239347"/>
                </a:cubicBezTo>
                <a:cubicBezTo>
                  <a:pt x="1601991" y="2249849"/>
                  <a:pt x="1734744" y="2253733"/>
                  <a:pt x="1828800" y="2258008"/>
                </a:cubicBezTo>
                <a:cubicBezTo>
                  <a:pt x="1984119" y="2283894"/>
                  <a:pt x="1903352" y="2271325"/>
                  <a:pt x="2071396" y="2295331"/>
                </a:cubicBezTo>
                <a:cubicBezTo>
                  <a:pt x="2119865" y="2302255"/>
                  <a:pt x="2182748" y="2312174"/>
                  <a:pt x="2230017" y="2313992"/>
                </a:cubicBezTo>
                <a:cubicBezTo>
                  <a:pt x="2360586" y="2319014"/>
                  <a:pt x="2491274" y="2320212"/>
                  <a:pt x="2621902" y="2323322"/>
                </a:cubicBezTo>
                <a:cubicBezTo>
                  <a:pt x="2637453" y="2320212"/>
                  <a:pt x="2662115" y="2328484"/>
                  <a:pt x="2668556" y="2313992"/>
                </a:cubicBezTo>
                <a:cubicBezTo>
                  <a:pt x="2678740" y="2291078"/>
                  <a:pt x="2663711" y="2264018"/>
                  <a:pt x="2659225" y="2239347"/>
                </a:cubicBezTo>
                <a:cubicBezTo>
                  <a:pt x="2651369" y="2196140"/>
                  <a:pt x="2630498" y="2191958"/>
                  <a:pt x="2593911" y="2155371"/>
                </a:cubicBezTo>
                <a:cubicBezTo>
                  <a:pt x="2568296" y="2129756"/>
                  <a:pt x="2583592" y="2139491"/>
                  <a:pt x="2547258" y="2127380"/>
                </a:cubicBezTo>
                <a:lnTo>
                  <a:pt x="2435290" y="2052735"/>
                </a:lnTo>
                <a:lnTo>
                  <a:pt x="2379307" y="2015412"/>
                </a:lnTo>
                <a:cubicBezTo>
                  <a:pt x="2369976" y="2009192"/>
                  <a:pt x="2359244" y="2004680"/>
                  <a:pt x="2351315" y="1996751"/>
                </a:cubicBezTo>
                <a:lnTo>
                  <a:pt x="2304662" y="1950098"/>
                </a:lnTo>
                <a:cubicBezTo>
                  <a:pt x="2298441" y="1943878"/>
                  <a:pt x="2290880" y="1938757"/>
                  <a:pt x="2286000" y="1931437"/>
                </a:cubicBezTo>
                <a:lnTo>
                  <a:pt x="2267339" y="1903445"/>
                </a:lnTo>
                <a:cubicBezTo>
                  <a:pt x="2261119" y="1884784"/>
                  <a:pt x="2259589" y="1863828"/>
                  <a:pt x="2248678" y="1847461"/>
                </a:cubicBezTo>
                <a:cubicBezTo>
                  <a:pt x="2228234" y="1816794"/>
                  <a:pt x="2230343" y="1825276"/>
                  <a:pt x="2220686" y="1791478"/>
                </a:cubicBezTo>
                <a:cubicBezTo>
                  <a:pt x="2217163" y="1779148"/>
                  <a:pt x="2215041" y="1766438"/>
                  <a:pt x="2211356" y="1754155"/>
                </a:cubicBezTo>
                <a:cubicBezTo>
                  <a:pt x="2205704" y="1735314"/>
                  <a:pt x="2197465" y="1717255"/>
                  <a:pt x="2192694" y="1698171"/>
                </a:cubicBezTo>
                <a:cubicBezTo>
                  <a:pt x="2169933" y="1607122"/>
                  <a:pt x="2197733" y="1720840"/>
                  <a:pt x="2174033" y="1614196"/>
                </a:cubicBezTo>
                <a:cubicBezTo>
                  <a:pt x="2171251" y="1601677"/>
                  <a:pt x="2166996" y="1589490"/>
                  <a:pt x="2164702" y="1576873"/>
                </a:cubicBezTo>
                <a:cubicBezTo>
                  <a:pt x="2154385" y="1520127"/>
                  <a:pt x="2151317" y="1466954"/>
                  <a:pt x="2146041" y="1408922"/>
                </a:cubicBezTo>
                <a:cubicBezTo>
                  <a:pt x="2149151" y="1306285"/>
                  <a:pt x="2150113" y="1203561"/>
                  <a:pt x="2155372" y="1101012"/>
                </a:cubicBezTo>
                <a:cubicBezTo>
                  <a:pt x="2156341" y="1082118"/>
                  <a:pt x="2161318" y="1063642"/>
                  <a:pt x="2164702" y="1045029"/>
                </a:cubicBezTo>
                <a:cubicBezTo>
                  <a:pt x="2167539" y="1029425"/>
                  <a:pt x="2169860" y="1013675"/>
                  <a:pt x="2174033" y="998375"/>
                </a:cubicBezTo>
                <a:cubicBezTo>
                  <a:pt x="2174036" y="998362"/>
                  <a:pt x="2197358" y="928402"/>
                  <a:pt x="2202025" y="914400"/>
                </a:cubicBezTo>
                <a:lnTo>
                  <a:pt x="2220686" y="858416"/>
                </a:lnTo>
                <a:cubicBezTo>
                  <a:pt x="2223796" y="849085"/>
                  <a:pt x="2224561" y="838608"/>
                  <a:pt x="2230017" y="830424"/>
                </a:cubicBezTo>
                <a:cubicBezTo>
                  <a:pt x="2236237" y="821094"/>
                  <a:pt x="2243663" y="812463"/>
                  <a:pt x="2248678" y="802433"/>
                </a:cubicBezTo>
                <a:cubicBezTo>
                  <a:pt x="2253077" y="793636"/>
                  <a:pt x="2253233" y="783039"/>
                  <a:pt x="2258009" y="774441"/>
                </a:cubicBezTo>
                <a:cubicBezTo>
                  <a:pt x="2268901" y="754835"/>
                  <a:pt x="2282890" y="737118"/>
                  <a:pt x="2295331" y="718457"/>
                </a:cubicBezTo>
                <a:cubicBezTo>
                  <a:pt x="2301551" y="709126"/>
                  <a:pt x="2304661" y="696685"/>
                  <a:pt x="2313992" y="690465"/>
                </a:cubicBezTo>
                <a:cubicBezTo>
                  <a:pt x="2414018" y="623782"/>
                  <a:pt x="2262212" y="727628"/>
                  <a:pt x="2369976" y="643812"/>
                </a:cubicBezTo>
                <a:cubicBezTo>
                  <a:pt x="2387680" y="630043"/>
                  <a:pt x="2407299" y="618931"/>
                  <a:pt x="2425960" y="606490"/>
                </a:cubicBezTo>
                <a:cubicBezTo>
                  <a:pt x="2435290" y="600270"/>
                  <a:pt x="2446022" y="595758"/>
                  <a:pt x="2453951" y="587829"/>
                </a:cubicBezTo>
                <a:cubicBezTo>
                  <a:pt x="2480542" y="561238"/>
                  <a:pt x="2465293" y="574047"/>
                  <a:pt x="2500605" y="550506"/>
                </a:cubicBezTo>
                <a:cubicBezTo>
                  <a:pt x="2518551" y="523586"/>
                  <a:pt x="2534917" y="513333"/>
                  <a:pt x="2509935" y="475861"/>
                </a:cubicBezTo>
                <a:cubicBezTo>
                  <a:pt x="2504479" y="467678"/>
                  <a:pt x="2491274" y="469641"/>
                  <a:pt x="2481943" y="466531"/>
                </a:cubicBezTo>
                <a:cubicBezTo>
                  <a:pt x="2472612" y="469641"/>
                  <a:pt x="2457061" y="466530"/>
                  <a:pt x="2453951" y="475861"/>
                </a:cubicBezTo>
                <a:cubicBezTo>
                  <a:pt x="2451169" y="484207"/>
                  <a:pt x="2472613" y="494522"/>
                  <a:pt x="2472613" y="494522"/>
                </a:cubicBezTo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олилиния 16"/>
          <p:cNvSpPr/>
          <p:nvPr/>
        </p:nvSpPr>
        <p:spPr>
          <a:xfrm>
            <a:off x="2439265" y="3715889"/>
            <a:ext cx="1439875" cy="2180819"/>
          </a:xfrm>
          <a:custGeom>
            <a:avLst/>
            <a:gdLst>
              <a:gd name="connsiteX0" fmla="*/ 1614196 w 1903445"/>
              <a:gd name="connsiteY0" fmla="*/ 9109 h 2882937"/>
              <a:gd name="connsiteX1" fmla="*/ 1688841 w 1903445"/>
              <a:gd name="connsiteY1" fmla="*/ 289027 h 2882937"/>
              <a:gd name="connsiteX2" fmla="*/ 1698172 w 1903445"/>
              <a:gd name="connsiteY2" fmla="*/ 317019 h 2882937"/>
              <a:gd name="connsiteX3" fmla="*/ 1735494 w 1903445"/>
              <a:gd name="connsiteY3" fmla="*/ 484970 h 2882937"/>
              <a:gd name="connsiteX4" fmla="*/ 1763486 w 1903445"/>
              <a:gd name="connsiteY4" fmla="*/ 540954 h 2882937"/>
              <a:gd name="connsiteX5" fmla="*/ 1782147 w 1903445"/>
              <a:gd name="connsiteY5" fmla="*/ 568945 h 2882937"/>
              <a:gd name="connsiteX6" fmla="*/ 1819470 w 1903445"/>
              <a:gd name="connsiteY6" fmla="*/ 643590 h 2882937"/>
              <a:gd name="connsiteX7" fmla="*/ 1828800 w 1903445"/>
              <a:gd name="connsiteY7" fmla="*/ 671582 h 2882937"/>
              <a:gd name="connsiteX8" fmla="*/ 1866123 w 1903445"/>
              <a:gd name="connsiteY8" fmla="*/ 718235 h 2882937"/>
              <a:gd name="connsiteX9" fmla="*/ 1875453 w 1903445"/>
              <a:gd name="connsiteY9" fmla="*/ 746227 h 2882937"/>
              <a:gd name="connsiteX10" fmla="*/ 1903445 w 1903445"/>
              <a:gd name="connsiteY10" fmla="*/ 755558 h 2882937"/>
              <a:gd name="connsiteX11" fmla="*/ 1847461 w 1903445"/>
              <a:gd name="connsiteY11" fmla="*/ 783549 h 2882937"/>
              <a:gd name="connsiteX12" fmla="*/ 1819470 w 1903445"/>
              <a:gd name="connsiteY12" fmla="*/ 802211 h 2882937"/>
              <a:gd name="connsiteX13" fmla="*/ 1791478 w 1903445"/>
              <a:gd name="connsiteY13" fmla="*/ 811541 h 2882937"/>
              <a:gd name="connsiteX14" fmla="*/ 1716833 w 1903445"/>
              <a:gd name="connsiteY14" fmla="*/ 904847 h 2882937"/>
              <a:gd name="connsiteX15" fmla="*/ 1698172 w 1903445"/>
              <a:gd name="connsiteY15" fmla="*/ 923509 h 2882937"/>
              <a:gd name="connsiteX16" fmla="*/ 1670180 w 1903445"/>
              <a:gd name="connsiteY16" fmla="*/ 970162 h 2882937"/>
              <a:gd name="connsiteX17" fmla="*/ 1660849 w 1903445"/>
              <a:gd name="connsiteY17" fmla="*/ 998154 h 2882937"/>
              <a:gd name="connsiteX18" fmla="*/ 1623527 w 1903445"/>
              <a:gd name="connsiteY18" fmla="*/ 1054137 h 2882937"/>
              <a:gd name="connsiteX19" fmla="*/ 1614196 w 1903445"/>
              <a:gd name="connsiteY19" fmla="*/ 1082129 h 2882937"/>
              <a:gd name="connsiteX20" fmla="*/ 1576874 w 1903445"/>
              <a:gd name="connsiteY20" fmla="*/ 1138113 h 2882937"/>
              <a:gd name="connsiteX21" fmla="*/ 1548882 w 1903445"/>
              <a:gd name="connsiteY21" fmla="*/ 1194096 h 2882937"/>
              <a:gd name="connsiteX22" fmla="*/ 1511559 w 1903445"/>
              <a:gd name="connsiteY22" fmla="*/ 1278072 h 2882937"/>
              <a:gd name="connsiteX23" fmla="*/ 1492898 w 1903445"/>
              <a:gd name="connsiteY23" fmla="*/ 1334056 h 2882937"/>
              <a:gd name="connsiteX24" fmla="*/ 1455576 w 1903445"/>
              <a:gd name="connsiteY24" fmla="*/ 1390039 h 2882937"/>
              <a:gd name="connsiteX25" fmla="*/ 1446245 w 1903445"/>
              <a:gd name="connsiteY25" fmla="*/ 1418031 h 2882937"/>
              <a:gd name="connsiteX26" fmla="*/ 1408923 w 1903445"/>
              <a:gd name="connsiteY26" fmla="*/ 1474015 h 2882937"/>
              <a:gd name="connsiteX27" fmla="*/ 1380931 w 1903445"/>
              <a:gd name="connsiteY27" fmla="*/ 1529998 h 2882937"/>
              <a:gd name="connsiteX28" fmla="*/ 1362270 w 1903445"/>
              <a:gd name="connsiteY28" fmla="*/ 1585982 h 2882937"/>
              <a:gd name="connsiteX29" fmla="*/ 1324947 w 1903445"/>
              <a:gd name="connsiteY29" fmla="*/ 1697949 h 2882937"/>
              <a:gd name="connsiteX30" fmla="*/ 1315616 w 1903445"/>
              <a:gd name="connsiteY30" fmla="*/ 1725941 h 2882937"/>
              <a:gd name="connsiteX31" fmla="*/ 1306286 w 1903445"/>
              <a:gd name="connsiteY31" fmla="*/ 1753933 h 2882937"/>
              <a:gd name="connsiteX32" fmla="*/ 1296955 w 1903445"/>
              <a:gd name="connsiteY32" fmla="*/ 1828578 h 2882937"/>
              <a:gd name="connsiteX33" fmla="*/ 1287625 w 1903445"/>
              <a:gd name="connsiteY33" fmla="*/ 1865900 h 2882937"/>
              <a:gd name="connsiteX34" fmla="*/ 1278294 w 1903445"/>
              <a:gd name="connsiteY34" fmla="*/ 1940545 h 2882937"/>
              <a:gd name="connsiteX35" fmla="*/ 1287625 w 1903445"/>
              <a:gd name="connsiteY35" fmla="*/ 2005860 h 2882937"/>
              <a:gd name="connsiteX36" fmla="*/ 1324947 w 1903445"/>
              <a:gd name="connsiteY36" fmla="*/ 2136488 h 2882937"/>
              <a:gd name="connsiteX37" fmla="*/ 1334278 w 1903445"/>
              <a:gd name="connsiteY37" fmla="*/ 2173811 h 2882937"/>
              <a:gd name="connsiteX38" fmla="*/ 1352939 w 1903445"/>
              <a:gd name="connsiteY38" fmla="*/ 2229794 h 2882937"/>
              <a:gd name="connsiteX39" fmla="*/ 1371600 w 1903445"/>
              <a:gd name="connsiteY39" fmla="*/ 2285778 h 2882937"/>
              <a:gd name="connsiteX40" fmla="*/ 1399592 w 1903445"/>
              <a:gd name="connsiteY40" fmla="*/ 2369754 h 2882937"/>
              <a:gd name="connsiteX41" fmla="*/ 1418253 w 1903445"/>
              <a:gd name="connsiteY41" fmla="*/ 2425737 h 2882937"/>
              <a:gd name="connsiteX42" fmla="*/ 1436914 w 1903445"/>
              <a:gd name="connsiteY42" fmla="*/ 2509713 h 2882937"/>
              <a:gd name="connsiteX43" fmla="*/ 1455576 w 1903445"/>
              <a:gd name="connsiteY43" fmla="*/ 2565696 h 2882937"/>
              <a:gd name="connsiteX44" fmla="*/ 1474237 w 1903445"/>
              <a:gd name="connsiteY44" fmla="*/ 2621680 h 2882937"/>
              <a:gd name="connsiteX45" fmla="*/ 1483567 w 1903445"/>
              <a:gd name="connsiteY45" fmla="*/ 2649672 h 2882937"/>
              <a:gd name="connsiteX46" fmla="*/ 1474237 w 1903445"/>
              <a:gd name="connsiteY46" fmla="*/ 2761639 h 2882937"/>
              <a:gd name="connsiteX47" fmla="*/ 1418253 w 1903445"/>
              <a:gd name="connsiteY47" fmla="*/ 2808292 h 2882937"/>
              <a:gd name="connsiteX48" fmla="*/ 1371600 w 1903445"/>
              <a:gd name="connsiteY48" fmla="*/ 2845615 h 2882937"/>
              <a:gd name="connsiteX49" fmla="*/ 1315616 w 1903445"/>
              <a:gd name="connsiteY49" fmla="*/ 2864276 h 2882937"/>
              <a:gd name="connsiteX50" fmla="*/ 1287625 w 1903445"/>
              <a:gd name="connsiteY50" fmla="*/ 2873607 h 2882937"/>
              <a:gd name="connsiteX51" fmla="*/ 1222310 w 1903445"/>
              <a:gd name="connsiteY51" fmla="*/ 2882937 h 2882937"/>
              <a:gd name="connsiteX52" fmla="*/ 942392 w 1903445"/>
              <a:gd name="connsiteY52" fmla="*/ 2864276 h 2882937"/>
              <a:gd name="connsiteX53" fmla="*/ 867747 w 1903445"/>
              <a:gd name="connsiteY53" fmla="*/ 2845615 h 2882937"/>
              <a:gd name="connsiteX54" fmla="*/ 774441 w 1903445"/>
              <a:gd name="connsiteY54" fmla="*/ 2826954 h 2882937"/>
              <a:gd name="connsiteX55" fmla="*/ 699796 w 1903445"/>
              <a:gd name="connsiteY55" fmla="*/ 2789631 h 2882937"/>
              <a:gd name="connsiteX56" fmla="*/ 643812 w 1903445"/>
              <a:gd name="connsiteY56" fmla="*/ 2770970 h 2882937"/>
              <a:gd name="connsiteX57" fmla="*/ 587829 w 1903445"/>
              <a:gd name="connsiteY57" fmla="*/ 2724317 h 2882937"/>
              <a:gd name="connsiteX58" fmla="*/ 531845 w 1903445"/>
              <a:gd name="connsiteY58" fmla="*/ 2696325 h 2882937"/>
              <a:gd name="connsiteX59" fmla="*/ 503853 w 1903445"/>
              <a:gd name="connsiteY59" fmla="*/ 2659002 h 2882937"/>
              <a:gd name="connsiteX60" fmla="*/ 475861 w 1903445"/>
              <a:gd name="connsiteY60" fmla="*/ 2640341 h 2882937"/>
              <a:gd name="connsiteX61" fmla="*/ 438539 w 1903445"/>
              <a:gd name="connsiteY61" fmla="*/ 2612349 h 2882937"/>
              <a:gd name="connsiteX62" fmla="*/ 419878 w 1903445"/>
              <a:gd name="connsiteY62" fmla="*/ 2584358 h 2882937"/>
              <a:gd name="connsiteX63" fmla="*/ 354563 w 1903445"/>
              <a:gd name="connsiteY63" fmla="*/ 2528374 h 2882937"/>
              <a:gd name="connsiteX64" fmla="*/ 289249 w 1903445"/>
              <a:gd name="connsiteY64" fmla="*/ 2463060 h 2882937"/>
              <a:gd name="connsiteX65" fmla="*/ 242596 w 1903445"/>
              <a:gd name="connsiteY65" fmla="*/ 2416407 h 2882937"/>
              <a:gd name="connsiteX66" fmla="*/ 205274 w 1903445"/>
              <a:gd name="connsiteY66" fmla="*/ 2360423 h 2882937"/>
              <a:gd name="connsiteX67" fmla="*/ 195943 w 1903445"/>
              <a:gd name="connsiteY67" fmla="*/ 2332431 h 2882937"/>
              <a:gd name="connsiteX68" fmla="*/ 158621 w 1903445"/>
              <a:gd name="connsiteY68" fmla="*/ 2276447 h 2882937"/>
              <a:gd name="connsiteX69" fmla="*/ 102637 w 1903445"/>
              <a:gd name="connsiteY69" fmla="*/ 2173811 h 2882937"/>
              <a:gd name="connsiteX70" fmla="*/ 83976 w 1903445"/>
              <a:gd name="connsiteY70" fmla="*/ 2117827 h 2882937"/>
              <a:gd name="connsiteX71" fmla="*/ 65314 w 1903445"/>
              <a:gd name="connsiteY71" fmla="*/ 2061843 h 2882937"/>
              <a:gd name="connsiteX72" fmla="*/ 55984 w 1903445"/>
              <a:gd name="connsiteY72" fmla="*/ 2033851 h 2882937"/>
              <a:gd name="connsiteX73" fmla="*/ 46653 w 1903445"/>
              <a:gd name="connsiteY73" fmla="*/ 2005860 h 2882937"/>
              <a:gd name="connsiteX74" fmla="*/ 27992 w 1903445"/>
              <a:gd name="connsiteY74" fmla="*/ 1912554 h 2882937"/>
              <a:gd name="connsiteX75" fmla="*/ 9331 w 1903445"/>
              <a:gd name="connsiteY75" fmla="*/ 1772594 h 2882937"/>
              <a:gd name="connsiteX76" fmla="*/ 0 w 1903445"/>
              <a:gd name="connsiteY76" fmla="*/ 1632635 h 2882937"/>
              <a:gd name="connsiteX77" fmla="*/ 18661 w 1903445"/>
              <a:gd name="connsiteY77" fmla="*/ 1371378 h 2882937"/>
              <a:gd name="connsiteX78" fmla="*/ 37323 w 1903445"/>
              <a:gd name="connsiteY78" fmla="*/ 1306064 h 2882937"/>
              <a:gd name="connsiteX79" fmla="*/ 46653 w 1903445"/>
              <a:gd name="connsiteY79" fmla="*/ 1259411 h 2882937"/>
              <a:gd name="connsiteX80" fmla="*/ 65314 w 1903445"/>
              <a:gd name="connsiteY80" fmla="*/ 1194096 h 2882937"/>
              <a:gd name="connsiteX81" fmla="*/ 74645 w 1903445"/>
              <a:gd name="connsiteY81" fmla="*/ 1156774 h 2882937"/>
              <a:gd name="connsiteX82" fmla="*/ 130629 w 1903445"/>
              <a:gd name="connsiteY82" fmla="*/ 1054137 h 2882937"/>
              <a:gd name="connsiteX83" fmla="*/ 149290 w 1903445"/>
              <a:gd name="connsiteY83" fmla="*/ 1016815 h 2882937"/>
              <a:gd name="connsiteX84" fmla="*/ 177282 w 1903445"/>
              <a:gd name="connsiteY84" fmla="*/ 988823 h 2882937"/>
              <a:gd name="connsiteX85" fmla="*/ 214604 w 1903445"/>
              <a:gd name="connsiteY85" fmla="*/ 932839 h 2882937"/>
              <a:gd name="connsiteX86" fmla="*/ 270588 w 1903445"/>
              <a:gd name="connsiteY86" fmla="*/ 886186 h 2882937"/>
              <a:gd name="connsiteX87" fmla="*/ 307910 w 1903445"/>
              <a:gd name="connsiteY87" fmla="*/ 858194 h 2882937"/>
              <a:gd name="connsiteX88" fmla="*/ 326572 w 1903445"/>
              <a:gd name="connsiteY88" fmla="*/ 830202 h 2882937"/>
              <a:gd name="connsiteX89" fmla="*/ 382555 w 1903445"/>
              <a:gd name="connsiteY89" fmla="*/ 792880 h 2882937"/>
              <a:gd name="connsiteX90" fmla="*/ 410547 w 1903445"/>
              <a:gd name="connsiteY90" fmla="*/ 764888 h 2882937"/>
              <a:gd name="connsiteX91" fmla="*/ 438539 w 1903445"/>
              <a:gd name="connsiteY91" fmla="*/ 755558 h 2882937"/>
              <a:gd name="connsiteX92" fmla="*/ 466531 w 1903445"/>
              <a:gd name="connsiteY92" fmla="*/ 736896 h 2882937"/>
              <a:gd name="connsiteX93" fmla="*/ 503853 w 1903445"/>
              <a:gd name="connsiteY93" fmla="*/ 708905 h 2882937"/>
              <a:gd name="connsiteX94" fmla="*/ 569167 w 1903445"/>
              <a:gd name="connsiteY94" fmla="*/ 690243 h 2882937"/>
              <a:gd name="connsiteX95" fmla="*/ 634482 w 1903445"/>
              <a:gd name="connsiteY95" fmla="*/ 662251 h 2882937"/>
              <a:gd name="connsiteX96" fmla="*/ 662474 w 1903445"/>
              <a:gd name="connsiteY96" fmla="*/ 652921 h 2882937"/>
              <a:gd name="connsiteX97" fmla="*/ 690465 w 1903445"/>
              <a:gd name="connsiteY97" fmla="*/ 634260 h 2882937"/>
              <a:gd name="connsiteX98" fmla="*/ 727788 w 1903445"/>
              <a:gd name="connsiteY98" fmla="*/ 624929 h 2882937"/>
              <a:gd name="connsiteX99" fmla="*/ 821094 w 1903445"/>
              <a:gd name="connsiteY99" fmla="*/ 606268 h 2882937"/>
              <a:gd name="connsiteX100" fmla="*/ 849086 w 1903445"/>
              <a:gd name="connsiteY100" fmla="*/ 596937 h 2882937"/>
              <a:gd name="connsiteX101" fmla="*/ 923731 w 1903445"/>
              <a:gd name="connsiteY101" fmla="*/ 578276 h 2882937"/>
              <a:gd name="connsiteX102" fmla="*/ 951723 w 1903445"/>
              <a:gd name="connsiteY102" fmla="*/ 559615 h 2882937"/>
              <a:gd name="connsiteX103" fmla="*/ 1007706 w 1903445"/>
              <a:gd name="connsiteY103" fmla="*/ 540954 h 2882937"/>
              <a:gd name="connsiteX104" fmla="*/ 1101012 w 1903445"/>
              <a:gd name="connsiteY104" fmla="*/ 494300 h 2882937"/>
              <a:gd name="connsiteX105" fmla="*/ 1166327 w 1903445"/>
              <a:gd name="connsiteY105" fmla="*/ 456978 h 2882937"/>
              <a:gd name="connsiteX106" fmla="*/ 1212980 w 1903445"/>
              <a:gd name="connsiteY106" fmla="*/ 438317 h 2882937"/>
              <a:gd name="connsiteX107" fmla="*/ 1259633 w 1903445"/>
              <a:gd name="connsiteY107" fmla="*/ 410325 h 2882937"/>
              <a:gd name="connsiteX108" fmla="*/ 1306286 w 1903445"/>
              <a:gd name="connsiteY108" fmla="*/ 373002 h 2882937"/>
              <a:gd name="connsiteX109" fmla="*/ 1343608 w 1903445"/>
              <a:gd name="connsiteY109" fmla="*/ 345011 h 2882937"/>
              <a:gd name="connsiteX110" fmla="*/ 1362270 w 1903445"/>
              <a:gd name="connsiteY110" fmla="*/ 326349 h 2882937"/>
              <a:gd name="connsiteX111" fmla="*/ 1418253 w 1903445"/>
              <a:gd name="connsiteY111" fmla="*/ 289027 h 2882937"/>
              <a:gd name="connsiteX112" fmla="*/ 1446245 w 1903445"/>
              <a:gd name="connsiteY112" fmla="*/ 261035 h 2882937"/>
              <a:gd name="connsiteX113" fmla="*/ 1502229 w 1903445"/>
              <a:gd name="connsiteY113" fmla="*/ 214382 h 2882937"/>
              <a:gd name="connsiteX114" fmla="*/ 1539551 w 1903445"/>
              <a:gd name="connsiteY114" fmla="*/ 158398 h 2882937"/>
              <a:gd name="connsiteX115" fmla="*/ 1586204 w 1903445"/>
              <a:gd name="connsiteY115" fmla="*/ 111745 h 2882937"/>
              <a:gd name="connsiteX116" fmla="*/ 1595535 w 1903445"/>
              <a:gd name="connsiteY116" fmla="*/ 83754 h 2882937"/>
              <a:gd name="connsiteX117" fmla="*/ 1614196 w 1903445"/>
              <a:gd name="connsiteY117" fmla="*/ 9109 h 28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903445" h="2882937">
                <a:moveTo>
                  <a:pt x="1614196" y="9109"/>
                </a:moveTo>
                <a:cubicBezTo>
                  <a:pt x="1629747" y="43321"/>
                  <a:pt x="1663432" y="195863"/>
                  <a:pt x="1688841" y="289027"/>
                </a:cubicBezTo>
                <a:cubicBezTo>
                  <a:pt x="1691429" y="298516"/>
                  <a:pt x="1696243" y="307375"/>
                  <a:pt x="1698172" y="317019"/>
                </a:cubicBezTo>
                <a:cubicBezTo>
                  <a:pt x="1701075" y="331535"/>
                  <a:pt x="1714741" y="453841"/>
                  <a:pt x="1735494" y="484970"/>
                </a:cubicBezTo>
                <a:cubicBezTo>
                  <a:pt x="1788977" y="565195"/>
                  <a:pt x="1724853" y="463689"/>
                  <a:pt x="1763486" y="540954"/>
                </a:cubicBezTo>
                <a:cubicBezTo>
                  <a:pt x="1768501" y="550984"/>
                  <a:pt x="1777593" y="558698"/>
                  <a:pt x="1782147" y="568945"/>
                </a:cubicBezTo>
                <a:cubicBezTo>
                  <a:pt x="1816456" y="646140"/>
                  <a:pt x="1781145" y="605267"/>
                  <a:pt x="1819470" y="643590"/>
                </a:cubicBezTo>
                <a:cubicBezTo>
                  <a:pt x="1822580" y="652921"/>
                  <a:pt x="1824402" y="662785"/>
                  <a:pt x="1828800" y="671582"/>
                </a:cubicBezTo>
                <a:cubicBezTo>
                  <a:pt x="1840571" y="695124"/>
                  <a:pt x="1848765" y="700877"/>
                  <a:pt x="1866123" y="718235"/>
                </a:cubicBezTo>
                <a:cubicBezTo>
                  <a:pt x="1869233" y="727566"/>
                  <a:pt x="1868498" y="739272"/>
                  <a:pt x="1875453" y="746227"/>
                </a:cubicBezTo>
                <a:cubicBezTo>
                  <a:pt x="1882408" y="753182"/>
                  <a:pt x="1903445" y="745723"/>
                  <a:pt x="1903445" y="755558"/>
                </a:cubicBezTo>
                <a:cubicBezTo>
                  <a:pt x="1903445" y="767617"/>
                  <a:pt x="1854364" y="781248"/>
                  <a:pt x="1847461" y="783549"/>
                </a:cubicBezTo>
                <a:cubicBezTo>
                  <a:pt x="1838131" y="789770"/>
                  <a:pt x="1829500" y="797196"/>
                  <a:pt x="1819470" y="802211"/>
                </a:cubicBezTo>
                <a:cubicBezTo>
                  <a:pt x="1810673" y="806610"/>
                  <a:pt x="1799481" y="805824"/>
                  <a:pt x="1791478" y="811541"/>
                </a:cubicBezTo>
                <a:cubicBezTo>
                  <a:pt x="1726853" y="857701"/>
                  <a:pt x="1778501" y="843176"/>
                  <a:pt x="1716833" y="904847"/>
                </a:cubicBezTo>
                <a:lnTo>
                  <a:pt x="1698172" y="923509"/>
                </a:lnTo>
                <a:cubicBezTo>
                  <a:pt x="1671738" y="1002805"/>
                  <a:pt x="1708605" y="906120"/>
                  <a:pt x="1670180" y="970162"/>
                </a:cubicBezTo>
                <a:cubicBezTo>
                  <a:pt x="1665120" y="978596"/>
                  <a:pt x="1665626" y="989556"/>
                  <a:pt x="1660849" y="998154"/>
                </a:cubicBezTo>
                <a:cubicBezTo>
                  <a:pt x="1649957" y="1017759"/>
                  <a:pt x="1630619" y="1032860"/>
                  <a:pt x="1623527" y="1054137"/>
                </a:cubicBezTo>
                <a:cubicBezTo>
                  <a:pt x="1620417" y="1063468"/>
                  <a:pt x="1618972" y="1073531"/>
                  <a:pt x="1614196" y="1082129"/>
                </a:cubicBezTo>
                <a:cubicBezTo>
                  <a:pt x="1603304" y="1101735"/>
                  <a:pt x="1583967" y="1116836"/>
                  <a:pt x="1576874" y="1138113"/>
                </a:cubicBezTo>
                <a:cubicBezTo>
                  <a:pt x="1542840" y="1240212"/>
                  <a:pt x="1597121" y="1085558"/>
                  <a:pt x="1548882" y="1194096"/>
                </a:cubicBezTo>
                <a:cubicBezTo>
                  <a:pt x="1504468" y="1294027"/>
                  <a:pt x="1553792" y="1214724"/>
                  <a:pt x="1511559" y="1278072"/>
                </a:cubicBezTo>
                <a:cubicBezTo>
                  <a:pt x="1505339" y="1296733"/>
                  <a:pt x="1503809" y="1317689"/>
                  <a:pt x="1492898" y="1334056"/>
                </a:cubicBezTo>
                <a:cubicBezTo>
                  <a:pt x="1480457" y="1352717"/>
                  <a:pt x="1462668" y="1368762"/>
                  <a:pt x="1455576" y="1390039"/>
                </a:cubicBezTo>
                <a:cubicBezTo>
                  <a:pt x="1452466" y="1399370"/>
                  <a:pt x="1451021" y="1409433"/>
                  <a:pt x="1446245" y="1418031"/>
                </a:cubicBezTo>
                <a:cubicBezTo>
                  <a:pt x="1435353" y="1437637"/>
                  <a:pt x="1416016" y="1452738"/>
                  <a:pt x="1408923" y="1474015"/>
                </a:cubicBezTo>
                <a:cubicBezTo>
                  <a:pt x="1374889" y="1576114"/>
                  <a:pt x="1429170" y="1421460"/>
                  <a:pt x="1380931" y="1529998"/>
                </a:cubicBezTo>
                <a:cubicBezTo>
                  <a:pt x="1372942" y="1547973"/>
                  <a:pt x="1368490" y="1567321"/>
                  <a:pt x="1362270" y="1585982"/>
                </a:cubicBezTo>
                <a:lnTo>
                  <a:pt x="1324947" y="1697949"/>
                </a:lnTo>
                <a:lnTo>
                  <a:pt x="1315616" y="1725941"/>
                </a:lnTo>
                <a:lnTo>
                  <a:pt x="1306286" y="1753933"/>
                </a:lnTo>
                <a:cubicBezTo>
                  <a:pt x="1303176" y="1778815"/>
                  <a:pt x="1301077" y="1803844"/>
                  <a:pt x="1296955" y="1828578"/>
                </a:cubicBezTo>
                <a:cubicBezTo>
                  <a:pt x="1294847" y="1841227"/>
                  <a:pt x="1289733" y="1853251"/>
                  <a:pt x="1287625" y="1865900"/>
                </a:cubicBezTo>
                <a:cubicBezTo>
                  <a:pt x="1283503" y="1890634"/>
                  <a:pt x="1281404" y="1915663"/>
                  <a:pt x="1278294" y="1940545"/>
                </a:cubicBezTo>
                <a:cubicBezTo>
                  <a:pt x="1281404" y="1962317"/>
                  <a:pt x="1283312" y="1984294"/>
                  <a:pt x="1287625" y="2005860"/>
                </a:cubicBezTo>
                <a:cubicBezTo>
                  <a:pt x="1322527" y="2180372"/>
                  <a:pt x="1289378" y="1994216"/>
                  <a:pt x="1324947" y="2136488"/>
                </a:cubicBezTo>
                <a:cubicBezTo>
                  <a:pt x="1328057" y="2148929"/>
                  <a:pt x="1330593" y="2161528"/>
                  <a:pt x="1334278" y="2173811"/>
                </a:cubicBezTo>
                <a:cubicBezTo>
                  <a:pt x="1339930" y="2192652"/>
                  <a:pt x="1346719" y="2211133"/>
                  <a:pt x="1352939" y="2229794"/>
                </a:cubicBezTo>
                <a:lnTo>
                  <a:pt x="1371600" y="2285778"/>
                </a:lnTo>
                <a:lnTo>
                  <a:pt x="1399592" y="2369754"/>
                </a:lnTo>
                <a:cubicBezTo>
                  <a:pt x="1399596" y="2369767"/>
                  <a:pt x="1418250" y="2425724"/>
                  <a:pt x="1418253" y="2425737"/>
                </a:cubicBezTo>
                <a:cubicBezTo>
                  <a:pt x="1423577" y="2452356"/>
                  <a:pt x="1429012" y="2483372"/>
                  <a:pt x="1436914" y="2509713"/>
                </a:cubicBezTo>
                <a:cubicBezTo>
                  <a:pt x="1442566" y="2528554"/>
                  <a:pt x="1449356" y="2547035"/>
                  <a:pt x="1455576" y="2565696"/>
                </a:cubicBezTo>
                <a:lnTo>
                  <a:pt x="1474237" y="2621680"/>
                </a:lnTo>
                <a:lnTo>
                  <a:pt x="1483567" y="2649672"/>
                </a:lnTo>
                <a:cubicBezTo>
                  <a:pt x="1480457" y="2686994"/>
                  <a:pt x="1483887" y="2725452"/>
                  <a:pt x="1474237" y="2761639"/>
                </a:cubicBezTo>
                <a:cubicBezTo>
                  <a:pt x="1469729" y="2778545"/>
                  <a:pt x="1430528" y="2798472"/>
                  <a:pt x="1418253" y="2808292"/>
                </a:cubicBezTo>
                <a:cubicBezTo>
                  <a:pt x="1394015" y="2827682"/>
                  <a:pt x="1403913" y="2831254"/>
                  <a:pt x="1371600" y="2845615"/>
                </a:cubicBezTo>
                <a:cubicBezTo>
                  <a:pt x="1353625" y="2853604"/>
                  <a:pt x="1334277" y="2858055"/>
                  <a:pt x="1315616" y="2864276"/>
                </a:cubicBezTo>
                <a:cubicBezTo>
                  <a:pt x="1306286" y="2867386"/>
                  <a:pt x="1297361" y="2872216"/>
                  <a:pt x="1287625" y="2873607"/>
                </a:cubicBezTo>
                <a:lnTo>
                  <a:pt x="1222310" y="2882937"/>
                </a:lnTo>
                <a:cubicBezTo>
                  <a:pt x="1120721" y="2878704"/>
                  <a:pt x="1036301" y="2884399"/>
                  <a:pt x="942392" y="2864276"/>
                </a:cubicBezTo>
                <a:cubicBezTo>
                  <a:pt x="917314" y="2858902"/>
                  <a:pt x="892896" y="2850645"/>
                  <a:pt x="867747" y="2845615"/>
                </a:cubicBezTo>
                <a:lnTo>
                  <a:pt x="774441" y="2826954"/>
                </a:lnTo>
                <a:cubicBezTo>
                  <a:pt x="749559" y="2814513"/>
                  <a:pt x="726187" y="2798428"/>
                  <a:pt x="699796" y="2789631"/>
                </a:cubicBezTo>
                <a:lnTo>
                  <a:pt x="643812" y="2770970"/>
                </a:lnTo>
                <a:cubicBezTo>
                  <a:pt x="623175" y="2750332"/>
                  <a:pt x="613812" y="2737308"/>
                  <a:pt x="587829" y="2724317"/>
                </a:cubicBezTo>
                <a:cubicBezTo>
                  <a:pt x="510568" y="2685686"/>
                  <a:pt x="612066" y="2749805"/>
                  <a:pt x="531845" y="2696325"/>
                </a:cubicBezTo>
                <a:cubicBezTo>
                  <a:pt x="522514" y="2683884"/>
                  <a:pt x="514849" y="2669998"/>
                  <a:pt x="503853" y="2659002"/>
                </a:cubicBezTo>
                <a:cubicBezTo>
                  <a:pt x="495924" y="2651073"/>
                  <a:pt x="484986" y="2646859"/>
                  <a:pt x="475861" y="2640341"/>
                </a:cubicBezTo>
                <a:cubicBezTo>
                  <a:pt x="463207" y="2631302"/>
                  <a:pt x="449535" y="2623345"/>
                  <a:pt x="438539" y="2612349"/>
                </a:cubicBezTo>
                <a:cubicBezTo>
                  <a:pt x="430610" y="2604420"/>
                  <a:pt x="427807" y="2592287"/>
                  <a:pt x="419878" y="2584358"/>
                </a:cubicBezTo>
                <a:cubicBezTo>
                  <a:pt x="346145" y="2510627"/>
                  <a:pt x="415488" y="2599455"/>
                  <a:pt x="354563" y="2528374"/>
                </a:cubicBezTo>
                <a:cubicBezTo>
                  <a:pt x="269967" y="2429676"/>
                  <a:pt x="386288" y="2549315"/>
                  <a:pt x="289249" y="2463060"/>
                </a:cubicBezTo>
                <a:cubicBezTo>
                  <a:pt x="272812" y="2448449"/>
                  <a:pt x="242596" y="2416407"/>
                  <a:pt x="242596" y="2416407"/>
                </a:cubicBezTo>
                <a:cubicBezTo>
                  <a:pt x="220409" y="2349848"/>
                  <a:pt x="251869" y="2430317"/>
                  <a:pt x="205274" y="2360423"/>
                </a:cubicBezTo>
                <a:cubicBezTo>
                  <a:pt x="199818" y="2352239"/>
                  <a:pt x="200719" y="2341029"/>
                  <a:pt x="195943" y="2332431"/>
                </a:cubicBezTo>
                <a:cubicBezTo>
                  <a:pt x="185051" y="2312825"/>
                  <a:pt x="170662" y="2295369"/>
                  <a:pt x="158621" y="2276447"/>
                </a:cubicBezTo>
                <a:cubicBezTo>
                  <a:pt x="139496" y="2246393"/>
                  <a:pt x="116189" y="2206336"/>
                  <a:pt x="102637" y="2173811"/>
                </a:cubicBezTo>
                <a:cubicBezTo>
                  <a:pt x="95071" y="2155653"/>
                  <a:pt x="90196" y="2136488"/>
                  <a:pt x="83976" y="2117827"/>
                </a:cubicBezTo>
                <a:lnTo>
                  <a:pt x="65314" y="2061843"/>
                </a:lnTo>
                <a:lnTo>
                  <a:pt x="55984" y="2033851"/>
                </a:lnTo>
                <a:cubicBezTo>
                  <a:pt x="52874" y="2024521"/>
                  <a:pt x="48582" y="2015504"/>
                  <a:pt x="46653" y="2005860"/>
                </a:cubicBezTo>
                <a:cubicBezTo>
                  <a:pt x="40433" y="1974758"/>
                  <a:pt x="31926" y="1944027"/>
                  <a:pt x="27992" y="1912554"/>
                </a:cubicBezTo>
                <a:cubicBezTo>
                  <a:pt x="15933" y="1816086"/>
                  <a:pt x="22207" y="1862732"/>
                  <a:pt x="9331" y="1772594"/>
                </a:cubicBezTo>
                <a:cubicBezTo>
                  <a:pt x="6221" y="1725941"/>
                  <a:pt x="0" y="1679392"/>
                  <a:pt x="0" y="1632635"/>
                </a:cubicBezTo>
                <a:cubicBezTo>
                  <a:pt x="0" y="1569220"/>
                  <a:pt x="5867" y="1448141"/>
                  <a:pt x="18661" y="1371378"/>
                </a:cubicBezTo>
                <a:cubicBezTo>
                  <a:pt x="27387" y="1319019"/>
                  <a:pt x="26230" y="1350436"/>
                  <a:pt x="37323" y="1306064"/>
                </a:cubicBezTo>
                <a:cubicBezTo>
                  <a:pt x="41169" y="1290679"/>
                  <a:pt x="43213" y="1274892"/>
                  <a:pt x="46653" y="1259411"/>
                </a:cubicBezTo>
                <a:cubicBezTo>
                  <a:pt x="61232" y="1193806"/>
                  <a:pt x="49734" y="1248627"/>
                  <a:pt x="65314" y="1194096"/>
                </a:cubicBezTo>
                <a:cubicBezTo>
                  <a:pt x="68837" y="1181766"/>
                  <a:pt x="69713" y="1168611"/>
                  <a:pt x="74645" y="1156774"/>
                </a:cubicBezTo>
                <a:cubicBezTo>
                  <a:pt x="123461" y="1039616"/>
                  <a:pt x="93924" y="1118370"/>
                  <a:pt x="130629" y="1054137"/>
                </a:cubicBezTo>
                <a:cubicBezTo>
                  <a:pt x="137530" y="1042061"/>
                  <a:pt x="141205" y="1028133"/>
                  <a:pt x="149290" y="1016815"/>
                </a:cubicBezTo>
                <a:cubicBezTo>
                  <a:pt x="156960" y="1006077"/>
                  <a:pt x="169181" y="999239"/>
                  <a:pt x="177282" y="988823"/>
                </a:cubicBezTo>
                <a:cubicBezTo>
                  <a:pt x="191051" y="971119"/>
                  <a:pt x="195943" y="945280"/>
                  <a:pt x="214604" y="932839"/>
                </a:cubicBezTo>
                <a:cubicBezTo>
                  <a:pt x="276467" y="891598"/>
                  <a:pt x="207730" y="940065"/>
                  <a:pt x="270588" y="886186"/>
                </a:cubicBezTo>
                <a:cubicBezTo>
                  <a:pt x="282395" y="876066"/>
                  <a:pt x="296914" y="869190"/>
                  <a:pt x="307910" y="858194"/>
                </a:cubicBezTo>
                <a:cubicBezTo>
                  <a:pt x="315840" y="850264"/>
                  <a:pt x="318132" y="837587"/>
                  <a:pt x="326572" y="830202"/>
                </a:cubicBezTo>
                <a:cubicBezTo>
                  <a:pt x="343451" y="815433"/>
                  <a:pt x="366696" y="808739"/>
                  <a:pt x="382555" y="792880"/>
                </a:cubicBezTo>
                <a:cubicBezTo>
                  <a:pt x="391886" y="783549"/>
                  <a:pt x="399568" y="772207"/>
                  <a:pt x="410547" y="764888"/>
                </a:cubicBezTo>
                <a:cubicBezTo>
                  <a:pt x="418731" y="759432"/>
                  <a:pt x="429208" y="758668"/>
                  <a:pt x="438539" y="755558"/>
                </a:cubicBezTo>
                <a:cubicBezTo>
                  <a:pt x="447870" y="749337"/>
                  <a:pt x="457406" y="743414"/>
                  <a:pt x="466531" y="736896"/>
                </a:cubicBezTo>
                <a:cubicBezTo>
                  <a:pt x="479185" y="727857"/>
                  <a:pt x="490351" y="716620"/>
                  <a:pt x="503853" y="708905"/>
                </a:cubicBezTo>
                <a:cubicBezTo>
                  <a:pt x="515039" y="702513"/>
                  <a:pt x="560077" y="692840"/>
                  <a:pt x="569167" y="690243"/>
                </a:cubicBezTo>
                <a:cubicBezTo>
                  <a:pt x="612941" y="677736"/>
                  <a:pt x="584705" y="683584"/>
                  <a:pt x="634482" y="662251"/>
                </a:cubicBezTo>
                <a:cubicBezTo>
                  <a:pt x="643522" y="658377"/>
                  <a:pt x="653143" y="656031"/>
                  <a:pt x="662474" y="652921"/>
                </a:cubicBezTo>
                <a:cubicBezTo>
                  <a:pt x="671804" y="646701"/>
                  <a:pt x="680158" y="638677"/>
                  <a:pt x="690465" y="634260"/>
                </a:cubicBezTo>
                <a:cubicBezTo>
                  <a:pt x="702252" y="629208"/>
                  <a:pt x="715249" y="627616"/>
                  <a:pt x="727788" y="624929"/>
                </a:cubicBezTo>
                <a:cubicBezTo>
                  <a:pt x="758802" y="618283"/>
                  <a:pt x="791004" y="616298"/>
                  <a:pt x="821094" y="606268"/>
                </a:cubicBezTo>
                <a:cubicBezTo>
                  <a:pt x="830425" y="603158"/>
                  <a:pt x="839597" y="599525"/>
                  <a:pt x="849086" y="596937"/>
                </a:cubicBezTo>
                <a:cubicBezTo>
                  <a:pt x="873830" y="590189"/>
                  <a:pt x="923731" y="578276"/>
                  <a:pt x="923731" y="578276"/>
                </a:cubicBezTo>
                <a:cubicBezTo>
                  <a:pt x="933062" y="572056"/>
                  <a:pt x="941476" y="564169"/>
                  <a:pt x="951723" y="559615"/>
                </a:cubicBezTo>
                <a:cubicBezTo>
                  <a:pt x="969698" y="551626"/>
                  <a:pt x="1007706" y="540954"/>
                  <a:pt x="1007706" y="540954"/>
                </a:cubicBezTo>
                <a:cubicBezTo>
                  <a:pt x="1074360" y="496518"/>
                  <a:pt x="1041932" y="509071"/>
                  <a:pt x="1101012" y="494300"/>
                </a:cubicBezTo>
                <a:cubicBezTo>
                  <a:pt x="1131034" y="474286"/>
                  <a:pt x="1130811" y="472763"/>
                  <a:pt x="1166327" y="456978"/>
                </a:cubicBezTo>
                <a:cubicBezTo>
                  <a:pt x="1181632" y="450176"/>
                  <a:pt x="1197999" y="445807"/>
                  <a:pt x="1212980" y="438317"/>
                </a:cubicBezTo>
                <a:cubicBezTo>
                  <a:pt x="1229201" y="430207"/>
                  <a:pt x="1244254" y="419937"/>
                  <a:pt x="1259633" y="410325"/>
                </a:cubicBezTo>
                <a:cubicBezTo>
                  <a:pt x="1315007" y="375716"/>
                  <a:pt x="1263957" y="408276"/>
                  <a:pt x="1306286" y="373002"/>
                </a:cubicBezTo>
                <a:cubicBezTo>
                  <a:pt x="1318232" y="363047"/>
                  <a:pt x="1331662" y="354966"/>
                  <a:pt x="1343608" y="345011"/>
                </a:cubicBezTo>
                <a:cubicBezTo>
                  <a:pt x="1350366" y="339379"/>
                  <a:pt x="1355232" y="331627"/>
                  <a:pt x="1362270" y="326349"/>
                </a:cubicBezTo>
                <a:cubicBezTo>
                  <a:pt x="1380212" y="312892"/>
                  <a:pt x="1402394" y="304886"/>
                  <a:pt x="1418253" y="289027"/>
                </a:cubicBezTo>
                <a:cubicBezTo>
                  <a:pt x="1427584" y="279696"/>
                  <a:pt x="1436108" y="269483"/>
                  <a:pt x="1446245" y="261035"/>
                </a:cubicBezTo>
                <a:cubicBezTo>
                  <a:pt x="1480294" y="232661"/>
                  <a:pt x="1472100" y="253120"/>
                  <a:pt x="1502229" y="214382"/>
                </a:cubicBezTo>
                <a:cubicBezTo>
                  <a:pt x="1515998" y="196678"/>
                  <a:pt x="1523692" y="174257"/>
                  <a:pt x="1539551" y="158398"/>
                </a:cubicBezTo>
                <a:lnTo>
                  <a:pt x="1586204" y="111745"/>
                </a:lnTo>
                <a:cubicBezTo>
                  <a:pt x="1589314" y="102415"/>
                  <a:pt x="1590475" y="92188"/>
                  <a:pt x="1595535" y="83754"/>
                </a:cubicBezTo>
                <a:cubicBezTo>
                  <a:pt x="1618594" y="45322"/>
                  <a:pt x="1598645" y="-25103"/>
                  <a:pt x="1614196" y="9109"/>
                </a:cubicBezTo>
                <a:close/>
              </a:path>
            </a:pathLst>
          </a:custGeom>
          <a:solidFill>
            <a:srgbClr val="FF8E1D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ESZ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98990" y="3248025"/>
            <a:ext cx="2404110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2024-05-09T09:06:00Z</dcterms:created>
  <dcterms:modified xsi:type="dcterms:W3CDTF">2025-06-11T08:37:23Z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6A8B864B2A62411E88EC4F6EE191633F_12</vt:lpwstr>
  </property>
  <property fmtid="{D5CDD505-2E9C-101B-9397-08002B2CF9AE}" pid="3" name="KSOProductBuildVer">
    <vt:lpwstr>1033-12.2.0.17119</vt:lpwstr>
  </property>
</Properties>
</file>