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5719172" y="108999"/>
            <a:ext cx="5491435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3428992" y="129779"/>
            <a:ext cx="2097881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3824773" y="408523"/>
            <a:ext cx="1438162" cy="141704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6" r="-3354"/>
          <a:stretch/>
        </p:blipFill>
        <p:spPr>
          <a:xfrm>
            <a:off x="3480793" y="1890462"/>
            <a:ext cx="2044594" cy="8697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" r="-3129"/>
          <a:stretch/>
        </p:blipFill>
        <p:spPr>
          <a:xfrm>
            <a:off x="3543802" y="2741770"/>
            <a:ext cx="2024717" cy="1899108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" b="364"/>
          <a:stretch/>
        </p:blipFill>
        <p:spPr>
          <a:xfrm>
            <a:off x="3738368" y="4482479"/>
            <a:ext cx="1496677" cy="1485101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D4AA20-06A5-AF8F-0164-71CD95A04F09}"/>
              </a:ext>
            </a:extLst>
          </p:cNvPr>
          <p:cNvSpPr/>
          <p:nvPr/>
        </p:nvSpPr>
        <p:spPr>
          <a:xfrm>
            <a:off x="5954490" y="107730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860ED8B9-DAE7-4BE5-8DA9-2CFE71273174}"/>
              </a:ext>
            </a:extLst>
          </p:cNvPr>
          <p:cNvSpPr/>
          <p:nvPr/>
        </p:nvSpPr>
        <p:spPr>
          <a:xfrm>
            <a:off x="10024234" y="484377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8C4F21A-15A6-26B9-3D06-0643E25E6580}"/>
              </a:ext>
            </a:extLst>
          </p:cNvPr>
          <p:cNvSpPr/>
          <p:nvPr/>
        </p:nvSpPr>
        <p:spPr>
          <a:xfrm>
            <a:off x="7755639" y="1074776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6696AF2-9100-5EB3-775C-410D5A1FA628}"/>
              </a:ext>
            </a:extLst>
          </p:cNvPr>
          <p:cNvSpPr/>
          <p:nvPr/>
        </p:nvSpPr>
        <p:spPr>
          <a:xfrm>
            <a:off x="5945619" y="2306794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070AE83-251F-F383-CB04-674B3E54F03D}"/>
              </a:ext>
            </a:extLst>
          </p:cNvPr>
          <p:cNvSpPr/>
          <p:nvPr/>
        </p:nvSpPr>
        <p:spPr>
          <a:xfrm>
            <a:off x="9521089" y="2318377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3A725315-3342-8A41-1D9E-8312CF2E9AF4}"/>
              </a:ext>
            </a:extLst>
          </p:cNvPr>
          <p:cNvSpPr/>
          <p:nvPr/>
        </p:nvSpPr>
        <p:spPr>
          <a:xfrm>
            <a:off x="7082369" y="221268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32B0F084-14DF-5FB6-4ECA-744ED93DF362}"/>
              </a:ext>
            </a:extLst>
          </p:cNvPr>
          <p:cNvSpPr/>
          <p:nvPr/>
        </p:nvSpPr>
        <p:spPr>
          <a:xfrm>
            <a:off x="7086986" y="483494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83A2FCA1-988A-0CED-BB50-709785F2911C}"/>
              </a:ext>
            </a:extLst>
          </p:cNvPr>
          <p:cNvSpPr/>
          <p:nvPr/>
        </p:nvSpPr>
        <p:spPr>
          <a:xfrm>
            <a:off x="7068355" y="98085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C835400-23F7-8136-F7F1-F644C0D67FF6}"/>
              </a:ext>
            </a:extLst>
          </p:cNvPr>
          <p:cNvSpPr/>
          <p:nvPr/>
        </p:nvSpPr>
        <p:spPr>
          <a:xfrm>
            <a:off x="5972048" y="4940645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8869620-FA51-F122-0E36-B01C9690A2A5}"/>
              </a:ext>
            </a:extLst>
          </p:cNvPr>
          <p:cNvSpPr/>
          <p:nvPr/>
        </p:nvSpPr>
        <p:spPr>
          <a:xfrm>
            <a:off x="7733354" y="230679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2" name="Блок-схема: вузол 21">
            <a:extLst>
              <a:ext uri="{FF2B5EF4-FFF2-40B4-BE49-F238E27FC236}">
                <a16:creationId xmlns:a16="http://schemas.microsoft.com/office/drawing/2014/main" id="{8A6DACB1-66FE-9E11-822B-01E753D72303}"/>
              </a:ext>
            </a:extLst>
          </p:cNvPr>
          <p:cNvSpPr/>
          <p:nvPr/>
        </p:nvSpPr>
        <p:spPr>
          <a:xfrm>
            <a:off x="8870104" y="222118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DB926FC3-3AD7-631F-AB17-604BBA201663}"/>
              </a:ext>
            </a:extLst>
          </p:cNvPr>
          <p:cNvSpPr/>
          <p:nvPr/>
        </p:nvSpPr>
        <p:spPr>
          <a:xfrm>
            <a:off x="7733354" y="366171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E126283D-DB43-542F-CAF5-1C9FB096F190}"/>
              </a:ext>
            </a:extLst>
          </p:cNvPr>
          <p:cNvSpPr/>
          <p:nvPr/>
        </p:nvSpPr>
        <p:spPr>
          <a:xfrm>
            <a:off x="5974890" y="366171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0" name="Блок-схема: вузол 29">
            <a:extLst>
              <a:ext uri="{FF2B5EF4-FFF2-40B4-BE49-F238E27FC236}">
                <a16:creationId xmlns:a16="http://schemas.microsoft.com/office/drawing/2014/main" id="{7594263C-A69C-98B9-FD1B-BE9C851A5016}"/>
              </a:ext>
            </a:extLst>
          </p:cNvPr>
          <p:cNvSpPr/>
          <p:nvPr/>
        </p:nvSpPr>
        <p:spPr>
          <a:xfrm>
            <a:off x="7081589" y="355601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/>
        </p:blipFill>
        <p:spPr>
          <a:xfrm>
            <a:off x="4737779" y="1287112"/>
            <a:ext cx="3574565" cy="4005036"/>
          </a:xfrm>
          <a:prstGeom prst="rect">
            <a:avLst/>
          </a:prstGeom>
        </p:spPr>
      </p:pic>
      <p:sp>
        <p:nvSpPr>
          <p:cNvPr id="9" name="Блок-схема: вузол 8">
            <a:extLst>
              <a:ext uri="{FF2B5EF4-FFF2-40B4-BE49-F238E27FC236}">
                <a16:creationId xmlns:a16="http://schemas.microsoft.com/office/drawing/2014/main" id="{307F9DB0-DC2E-3459-D4DB-D6FA6687E95E}"/>
              </a:ext>
            </a:extLst>
          </p:cNvPr>
          <p:cNvSpPr/>
          <p:nvPr/>
        </p:nvSpPr>
        <p:spPr>
          <a:xfrm>
            <a:off x="8835704" y="98085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0" name="Блок-схема: вузол 9">
            <a:extLst>
              <a:ext uri="{FF2B5EF4-FFF2-40B4-BE49-F238E27FC236}">
                <a16:creationId xmlns:a16="http://schemas.microsoft.com/office/drawing/2014/main" id="{B967D301-E29D-F391-E680-F9A0FE8B5E02}"/>
              </a:ext>
            </a:extLst>
          </p:cNvPr>
          <p:cNvSpPr/>
          <p:nvPr/>
        </p:nvSpPr>
        <p:spPr>
          <a:xfrm>
            <a:off x="10627788" y="220153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C606BB04-A538-F537-D5B5-44237392AACE}"/>
              </a:ext>
            </a:extLst>
          </p:cNvPr>
          <p:cNvSpPr/>
          <p:nvPr/>
        </p:nvSpPr>
        <p:spPr>
          <a:xfrm>
            <a:off x="8840053" y="353554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A3C37A66-7306-969B-582B-AF9A5DBCC29E}"/>
              </a:ext>
            </a:extLst>
          </p:cNvPr>
          <p:cNvSpPr/>
          <p:nvPr/>
        </p:nvSpPr>
        <p:spPr>
          <a:xfrm>
            <a:off x="7755639" y="4940645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C4585F3A-892F-0E00-258D-C2B5C0BB11FA}"/>
              </a:ext>
            </a:extLst>
          </p:cNvPr>
          <p:cNvSpPr/>
          <p:nvPr/>
        </p:nvSpPr>
        <p:spPr>
          <a:xfrm>
            <a:off x="8882294" y="4940644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02CC5-361C-B8B7-E3E2-EBCAAD8D1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8" y="2796796"/>
            <a:ext cx="3870178" cy="3870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245999" y="4088471"/>
            <a:ext cx="1511049" cy="1492954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BB353C14-2A08-FE0E-33ED-85054048EBC0}"/>
              </a:ext>
            </a:extLst>
          </p:cNvPr>
          <p:cNvSpPr/>
          <p:nvPr/>
        </p:nvSpPr>
        <p:spPr>
          <a:xfrm>
            <a:off x="296214" y="1036624"/>
            <a:ext cx="1781514" cy="15314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6F6B79-F9F2-0193-7D3F-251B607546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6" y="1098198"/>
            <a:ext cx="1492954" cy="1492954"/>
          </a:xfrm>
          <a:prstGeom prst="rect">
            <a:avLst/>
          </a:prstGeom>
        </p:spPr>
      </p:pic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060E7055-F371-69B8-C515-9167FF642F1E}"/>
              </a:ext>
            </a:extLst>
          </p:cNvPr>
          <p:cNvSpPr/>
          <p:nvPr/>
        </p:nvSpPr>
        <p:spPr>
          <a:xfrm>
            <a:off x="9521089" y="1075202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1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6" grpId="0" animBg="1"/>
      <p:bldP spid="29" grpId="0" animBg="1"/>
      <p:bldP spid="30" grpId="0" animBg="1"/>
      <p:bldP spid="9" grpId="0" animBg="1"/>
      <p:bldP spid="10" grpId="0" animBg="1"/>
      <p:bldP spid="24" grpId="0" animBg="1"/>
      <p:bldP spid="27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19</cp:revision>
  <dcterms:created xsi:type="dcterms:W3CDTF">2024-04-13T20:46:49Z</dcterms:created>
  <dcterms:modified xsi:type="dcterms:W3CDTF">2025-07-30T13:23:04Z</dcterms:modified>
</cp:coreProperties>
</file>