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C3905-E328-06F0-EFEC-2769B49E3410}" v="14" dt="2025-10-14T17:22:53.379"/>
    <p1510:client id="{CF77D16A-033B-CA43-205A-FC2FAAA3C485}" v="3" dt="2025-10-14T17:23:53.968"/>
    <p1510:client id="{FCB8FB26-CF2D-F21E-AD9D-2113B317AC38}" v="2" dt="2025-10-14T17:24:31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FCB8FB26-CF2D-F21E-AD9D-2113B317AC38}"/>
    <pc:docChg chg="modSld">
      <pc:chgData name="syta.marianna" userId="S::syta.marianna_gmail.com#ext#@slideedu.onmicrosoft.com::df3fcb8e-702e-40fc-ad48-093d0405acb5" providerId="AD" clId="Web-{FCB8FB26-CF2D-F21E-AD9D-2113B317AC38}" dt="2025-10-14T17:24:31.314" v="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FCB8FB26-CF2D-F21E-AD9D-2113B317AC38}" dt="2025-10-14T17:24:31.314" v="1" actId="1076"/>
        <pc:sldMkLst>
          <pc:docMk/>
          <pc:sldMk cId="0" sldId="261"/>
        </pc:sldMkLst>
        <pc:picChg chg="mod">
          <ac:chgData name="syta.marianna" userId="S::syta.marianna_gmail.com#ext#@slideedu.onmicrosoft.com::df3fcb8e-702e-40fc-ad48-093d0405acb5" providerId="AD" clId="Web-{FCB8FB26-CF2D-F21E-AD9D-2113B317AC38}" dt="2025-10-14T17:24:31.314" v="1" actId="1076"/>
          <ac:picMkLst>
            <pc:docMk/>
            <pc:sldMk cId="0" sldId="261"/>
            <ac:picMk id="107" creationId="{13419CD2-2837-BD9C-A001-8AAB163A7BA5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CF77D16A-033B-CA43-205A-FC2FAAA3C485}"/>
    <pc:docChg chg="modSld">
      <pc:chgData name="syta.marianna" userId="S::syta.marianna_gmail.com#ext#@slideedu.onmicrosoft.com::df3fcb8e-702e-40fc-ad48-093d0405acb5" providerId="AD" clId="Web-{CF77D16A-033B-CA43-205A-FC2FAAA3C485}" dt="2025-10-14T17:23:53.968" v="2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CF77D16A-033B-CA43-205A-FC2FAAA3C485}" dt="2025-10-14T17:23:53.968" v="2" actId="1076"/>
        <pc:sldMkLst>
          <pc:docMk/>
          <pc:sldMk cId="0" sldId="261"/>
        </pc:sldMkLst>
        <pc:picChg chg="mod">
          <ac:chgData name="syta.marianna" userId="S::syta.marianna_gmail.com#ext#@slideedu.onmicrosoft.com::df3fcb8e-702e-40fc-ad48-093d0405acb5" providerId="AD" clId="Web-{CF77D16A-033B-CA43-205A-FC2FAAA3C485}" dt="2025-10-14T17:23:53.968" v="2" actId="1076"/>
          <ac:picMkLst>
            <pc:docMk/>
            <pc:sldMk cId="0" sldId="261"/>
            <ac:picMk id="105" creationId="{91FD3177-4869-E042-6F44-EA974AED373D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AA3C3905-E328-06F0-EFEC-2769B49E3410}"/>
    <pc:docChg chg="modSld">
      <pc:chgData name="syta.marianna" userId="S::syta.marianna_gmail.com#ext#@slideedu.onmicrosoft.com::df3fcb8e-702e-40fc-ad48-093d0405acb5" providerId="AD" clId="Web-{AA3C3905-E328-06F0-EFEC-2769B49E3410}" dt="2025-10-14T17:22:52.707" v="7"/>
      <pc:docMkLst>
        <pc:docMk/>
      </pc:docMkLst>
      <pc:sldChg chg="modSp">
        <pc:chgData name="syta.marianna" userId="S::syta.marianna_gmail.com#ext#@slideedu.onmicrosoft.com::df3fcb8e-702e-40fc-ad48-093d0405acb5" providerId="AD" clId="Web-{AA3C3905-E328-06F0-EFEC-2769B49E3410}" dt="2025-10-14T17:22:52.707" v="7"/>
        <pc:sldMkLst>
          <pc:docMk/>
          <pc:sldMk cId="0" sldId="261"/>
        </pc:sldMkLst>
        <pc:spChg chg="mod">
          <ac:chgData name="syta.marianna" userId="S::syta.marianna_gmail.com#ext#@slideedu.onmicrosoft.com::df3fcb8e-702e-40fc-ad48-093d0405acb5" providerId="AD" clId="Web-{AA3C3905-E328-06F0-EFEC-2769B49E3410}" dt="2025-10-14T17:22:13.688" v="1" actId="20577"/>
          <ac:spMkLst>
            <pc:docMk/>
            <pc:sldMk cId="0" sldId="261"/>
            <ac:spMk id="93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AA3C3905-E328-06F0-EFEC-2769B49E3410}" dt="2025-10-14T17:22:17.110" v="2" actId="20577"/>
          <ac:spMkLst>
            <pc:docMk/>
            <pc:sldMk cId="0" sldId="261"/>
            <ac:spMk id="94" creationId="{00000000-0000-0000-0000-000000000000}"/>
          </ac:spMkLst>
        </pc:spChg>
        <pc:spChg chg="mod">
          <ac:chgData name="syta.marianna" userId="S::syta.marianna_gmail.com#ext#@slideedu.onmicrosoft.com::df3fcb8e-702e-40fc-ad48-093d0405acb5" providerId="AD" clId="Web-{AA3C3905-E328-06F0-EFEC-2769B49E3410}" dt="2025-10-14T17:22:19.939" v="4" actId="20577"/>
          <ac:spMkLst>
            <pc:docMk/>
            <pc:sldMk cId="0" sldId="261"/>
            <ac:spMk id="95" creationId="{00000000-0000-0000-0000-000000000000}"/>
          </ac:spMkLst>
        </pc:spChg>
        <pc:picChg chg="mod">
          <ac:chgData name="syta.marianna" userId="S::syta.marianna_gmail.com#ext#@slideedu.onmicrosoft.com::df3fcb8e-702e-40fc-ad48-093d0405acb5" providerId="AD" clId="Web-{AA3C3905-E328-06F0-EFEC-2769B49E3410}" dt="2025-10-14T17:22:29.940" v="5"/>
          <ac:picMkLst>
            <pc:docMk/>
            <pc:sldMk cId="0" sldId="261"/>
            <ac:picMk id="60" creationId="{00000000-0000-0000-0000-000000000000}"/>
          </ac:picMkLst>
        </pc:picChg>
        <pc:picChg chg="mod">
          <ac:chgData name="syta.marianna" userId="S::syta.marianna_gmail.com#ext#@slideedu.onmicrosoft.com::df3fcb8e-702e-40fc-ad48-093d0405acb5" providerId="AD" clId="Web-{AA3C3905-E328-06F0-EFEC-2769B49E3410}" dt="2025-10-14T17:22:52.707" v="7"/>
          <ac:picMkLst>
            <pc:docMk/>
            <pc:sldMk cId="0" sldId="261"/>
            <ac:picMk id="105" creationId="{91FD3177-4869-E042-6F44-EA974AED373D}"/>
          </ac:picMkLst>
        </pc:picChg>
        <pc:picChg chg="mod">
          <ac:chgData name="syta.marianna" userId="S::syta.marianna_gmail.com#ext#@slideedu.onmicrosoft.com::df3fcb8e-702e-40fc-ad48-093d0405acb5" providerId="AD" clId="Web-{AA3C3905-E328-06F0-EFEC-2769B49E3410}" dt="2025-10-14T17:22:39.190" v="6"/>
          <ac:picMkLst>
            <pc:docMk/>
            <pc:sldMk cId="0" sldId="261"/>
            <ac:picMk id="107" creationId="{13419CD2-2837-BD9C-A001-8AAB163A7B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F685-6DA3-44EF-9B45-4B1ACF8D9121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8668-1EE1-434A-9762-7D2AF16F43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8668-1EE1-434A-9762-7D2AF16F43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55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 descr="Без назви-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83140" y="2365375"/>
            <a:ext cx="2308860" cy="2308860"/>
          </a:xfrm>
          <a:prstGeom prst="rect">
            <a:avLst/>
          </a:prstGeom>
        </p:spPr>
      </p:pic>
      <p:pic>
        <p:nvPicPr>
          <p:cNvPr id="99" name="Рисунок 98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5A94B1DD-E436-9F7B-A136-BA93D24696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96" y="3883412"/>
            <a:ext cx="1189751" cy="11897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72" y="3987909"/>
            <a:ext cx="1453457" cy="96251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7" y="3849177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0" y="3907487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" y="1737248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60153" y="198771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6736" y="197489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6376" y="19748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94270" y="198771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2494" y="198422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53495" y="198565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0078" y="197283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29718" y="1972832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7612" y="198565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35836" y="198216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І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1" name="Рисунок 100" descr="Изображение выглядит как Торт на день рождения, свеча, десер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D4757793-93A3-8A5A-6B21-1A3D7BDCF46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47" y="3807008"/>
            <a:ext cx="1284033" cy="12945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фрукт, еда, томат&#10;&#10;Автоматически созданное описание">
            <a:extLst>
              <a:ext uri="{FF2B5EF4-FFF2-40B4-BE49-F238E27FC236}">
                <a16:creationId xmlns:a16="http://schemas.microsoft.com/office/drawing/2014/main" id="{418BF294-54C0-057A-EC8F-22837E7AF7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9" y="3924372"/>
            <a:ext cx="1133642" cy="113364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1798783"/>
            <a:ext cx="3394010" cy="339401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Драгоценный камень, Алмаз, кольцо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840246" y="3924219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66811" y="1987360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49152" y="198386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3394" y="197453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3034" y="197453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00928" y="198735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6038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ea typeface="Calibri"/>
                <a:cs typeface="Calibri"/>
              </a:rPr>
              <a:t>К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38379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У</a:t>
            </a:r>
            <a:endParaRPr lang="ru-RU" sz="44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382621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ea typeface="Calibri"/>
                <a:cs typeface="Calibri"/>
              </a:rPr>
              <a:t>Х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32261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90155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05" name="Рисунок 104" descr="Изображение выглядит как одежда, халат, платье, Дизайн одежд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1FD3177-4869-E042-6F44-EA974AED373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19852" y="3933019"/>
            <a:ext cx="1167763" cy="105013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арта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3419CD2-2837-BD9C-A001-8AAB163A7BA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02439" y="3881242"/>
            <a:ext cx="1202918" cy="1187576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7D8B941-666F-4CFB-F7BF-8999C1F5B8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37" y="3868408"/>
            <a:ext cx="1219762" cy="12197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9BDADBFF-3D0F-6550-AE0D-9241C87C161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3836276"/>
            <a:ext cx="1183105" cy="1183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7430CD-FA18-43C7-939C-4A0319C037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618828-1AD7-4F89-8BA7-9CEA7E6004D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48BFCBD9-CCBA-411D-9585-7DA7627330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19</cp:revision>
  <dcterms:created xsi:type="dcterms:W3CDTF">2024-05-08T10:10:00Z</dcterms:created>
  <dcterms:modified xsi:type="dcterms:W3CDTF">2025-10-14T17:24:32Z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