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6" y="2699202"/>
            <a:ext cx="3790561" cy="379056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