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1.xml" ContentType="application/inkml+xml"/>
  <Override PartName="/ppt/ink/ink10.xml" ContentType="application/inkml+xml"/>
  <Override PartName="/ppt/ink/ink12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4.xml"/><Relationship Id="rId39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customXml" Target="../ink/ink6.xml"/><Relationship Id="rId34" Type="http://schemas.openxmlformats.org/officeDocument/2006/relationships/image" Target="../media/image9.png"/><Relationship Id="rId12" Type="http://schemas.openxmlformats.org/officeDocument/2006/relationships/image" Target="../media/image6.png"/><Relationship Id="rId25" Type="http://schemas.openxmlformats.org/officeDocument/2006/relationships/customXml" Target="../ink/ink8.xml"/><Relationship Id="rId33" Type="http://schemas.openxmlformats.org/officeDocument/2006/relationships/customXml" Target="../ink/ink11.xml"/><Relationship Id="rId38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0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3.xml"/><Relationship Id="rId24" Type="http://schemas.openxmlformats.org/officeDocument/2006/relationships/image" Target="../media/image12.png"/><Relationship Id="rId32" Type="http://schemas.openxmlformats.org/officeDocument/2006/relationships/image" Target="../media/image8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15" Type="http://schemas.openxmlformats.org/officeDocument/2006/relationships/customXml" Target="../ink/ink5.xml"/><Relationship Id="rId23" Type="http://schemas.openxmlformats.org/officeDocument/2006/relationships/customXml" Target="../ink/ink7.xml"/><Relationship Id="rId28" Type="http://schemas.openxmlformats.org/officeDocument/2006/relationships/image" Target="../media/image14.png"/><Relationship Id="rId36" Type="http://schemas.openxmlformats.org/officeDocument/2006/relationships/image" Target="../media/image13.png"/><Relationship Id="rId10" Type="http://schemas.openxmlformats.org/officeDocument/2006/relationships/image" Target="../media/image5.png"/><Relationship Id="rId31" Type="http://schemas.openxmlformats.org/officeDocument/2006/relationships/customXml" Target="../ink/ink10.xml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30" Type="http://schemas.openxmlformats.org/officeDocument/2006/relationships/image" Target="../media/image3.png"/><Relationship Id="rId35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F178F9-A2FB-740F-69BD-865373E856B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