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microsoft.com/office/2007/relationships/hdphoto" Target="../media/hdphoto2.wdp"/><Relationship Id="rId40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194626" y="458298"/>
            <a:ext cx="5543184" cy="2946052"/>
            <a:chOff x="6230625" y="279251"/>
            <a:chExt cx="5543184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543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костюм на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лижнику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32259" y="466213"/>
            <a:ext cx="5464188" cy="2933383"/>
            <a:chOff x="6233625" y="413837"/>
            <a:chExt cx="5464188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64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жовтому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костюмі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949775" y="421946"/>
            <a:ext cx="4468339" cy="2757626"/>
            <a:chOff x="7498166" y="2552828"/>
            <a:chExt cx="4468339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4468339" cy="2341325"/>
              <a:chOff x="7498166" y="2969129"/>
              <a:chExt cx="4468339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в’яже для мами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48997" y="722725"/>
            <a:ext cx="4819530" cy="2192455"/>
            <a:chOff x="6628177" y="640567"/>
            <a:chExt cx="4819530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628177" y="2309802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в’яже Женю для мами</a:t>
              </a:r>
              <a:endParaRPr lang="uk-UA" sz="2800" dirty="0"/>
            </a:p>
          </p:txBody>
        </p: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527514" y="421873"/>
            <a:ext cx="5367807" cy="2544112"/>
            <a:chOff x="6421694" y="413169"/>
            <a:chExt cx="5367807" cy="254411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421694" y="2249395"/>
              <a:ext cx="536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Джин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372797" y="339414"/>
            <a:ext cx="5238190" cy="2717532"/>
            <a:chOff x="6227268" y="273085"/>
            <a:chExt cx="5238190" cy="2717532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227268" y="2590507"/>
              <a:ext cx="523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Джина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600419" y="830344"/>
            <a:ext cx="4872681" cy="2167213"/>
            <a:chOff x="6720032" y="672964"/>
            <a:chExt cx="4872681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872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Ножівці потрібен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346546" y="747566"/>
            <a:ext cx="5566049" cy="2348423"/>
            <a:chOff x="6157158" y="490498"/>
            <a:chExt cx="5566049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157158" y="2315701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потрібна ножівка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79681" y="612717"/>
            <a:ext cx="5728858" cy="2317140"/>
            <a:chOff x="6248775" y="497068"/>
            <a:chExt cx="5728858" cy="24142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732706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Жори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404293" y="633330"/>
            <a:ext cx="4891596" cy="2388530"/>
            <a:chOff x="6344661" y="2951194"/>
            <a:chExt cx="4891596" cy="2410216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4891596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ложкою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287738" y="503672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83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6808847" y="534173"/>
            <a:ext cx="3783856" cy="2540150"/>
            <a:chOff x="6810331" y="458688"/>
            <a:chExt cx="3783856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8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197026" y="373802"/>
            <a:ext cx="5007781" cy="2585021"/>
            <a:chOff x="6294957" y="392440"/>
            <a:chExt cx="500778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007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Жанна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одяг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22050" y="758918"/>
            <a:ext cx="5425374" cy="2218635"/>
            <a:chOff x="6209163" y="581890"/>
            <a:chExt cx="5425374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465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одяг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817325" y="420441"/>
            <a:ext cx="4254691" cy="2778680"/>
            <a:chOff x="6687770" y="262316"/>
            <a:chExt cx="4254691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254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лежить на пляжі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4118435" cy="2307408"/>
            <a:chOff x="7073256" y="612567"/>
            <a:chExt cx="4118435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41184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лежить на Жанні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E8D414C5-ECDF-4B2A-ACEB-15754F2F025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44" y="3733597"/>
            <a:ext cx="2930569" cy="29305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85" y="1595956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6" y="1595956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29" y="535021"/>
            <a:ext cx="1586007" cy="15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86</Words>
  <Application>Microsoft Office PowerPoint</Application>
  <PresentationFormat>Широкий екран</PresentationFormat>
  <Paragraphs>17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2024-08-11T18:33:20Z</dcterms:created>
  <dcterms:modified xsi:type="dcterms:W3CDTF">2024-12-06T11:04:34Z</dcterms:modified>
</cp:coreProperties>
</file>