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01" y="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AFDBF-5EB7-4245-8E86-5614BFB368D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C7D92-E1C6-480B-BF1E-D94AAE45819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AFDBF-5EB7-4245-8E86-5614BFB368D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C7D92-E1C6-480B-BF1E-D94AAE45819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AFDBF-5EB7-4245-8E86-5614BFB368D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C7D92-E1C6-480B-BF1E-D94AAE45819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AFDBF-5EB7-4245-8E86-5614BFB368D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C7D92-E1C6-480B-BF1E-D94AAE45819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AFDBF-5EB7-4245-8E86-5614BFB368D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C7D92-E1C6-480B-BF1E-D94AAE45819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AFDBF-5EB7-4245-8E86-5614BFB368DA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C7D92-E1C6-480B-BF1E-D94AAE45819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AFDBF-5EB7-4245-8E86-5614BFB368DA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C7D92-E1C6-480B-BF1E-D94AAE45819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AFDBF-5EB7-4245-8E86-5614BFB368DA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C7D92-E1C6-480B-BF1E-D94AAE45819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AFDBF-5EB7-4245-8E86-5614BFB368DA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C7D92-E1C6-480B-BF1E-D94AAE45819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AFDBF-5EB7-4245-8E86-5614BFB368DA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C7D92-E1C6-480B-BF1E-D94AAE45819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AFDBF-5EB7-4245-8E86-5614BFB368DA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C7D92-E1C6-480B-BF1E-D94AAE45819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AFDBF-5EB7-4245-8E86-5614BFB368D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C7D92-E1C6-480B-BF1E-D94AAE458193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2" Type="http://schemas.openxmlformats.org/officeDocument/2006/relationships/slideLayout" Target="../slideLayouts/slideLayout1.xml"/><Relationship Id="rId31" Type="http://schemas.openxmlformats.org/officeDocument/2006/relationships/image" Target="../media/image28.png"/><Relationship Id="rId30" Type="http://schemas.openxmlformats.org/officeDocument/2006/relationships/tags" Target="../tags/tag1.xml"/><Relationship Id="rId3" Type="http://schemas.openxmlformats.org/officeDocument/2006/relationships/image" Target="../media/image3.png"/><Relationship Id="rId29" Type="http://schemas.openxmlformats.org/officeDocument/2006/relationships/image" Target="../media/image27.png"/><Relationship Id="rId28" Type="http://schemas.openxmlformats.org/officeDocument/2006/relationships/image" Target="../media/image26.png"/><Relationship Id="rId27" Type="http://schemas.openxmlformats.org/officeDocument/2006/relationships/image" Target="../media/image25.png"/><Relationship Id="rId26" Type="http://schemas.microsoft.com/office/2007/relationships/media" Target="../media/media1.mp3"/><Relationship Id="rId25" Type="http://schemas.openxmlformats.org/officeDocument/2006/relationships/audio" Target="../media/media1.mp3"/><Relationship Id="rId24" Type="http://schemas.openxmlformats.org/officeDocument/2006/relationships/image" Target="../media/image24.png"/><Relationship Id="rId23" Type="http://schemas.openxmlformats.org/officeDocument/2006/relationships/image" Target="../media/image23.png"/><Relationship Id="rId22" Type="http://schemas.openxmlformats.org/officeDocument/2006/relationships/image" Target="../media/image22.png"/><Relationship Id="rId21" Type="http://schemas.openxmlformats.org/officeDocument/2006/relationships/image" Target="../media/image21.png"/><Relationship Id="rId20" Type="http://schemas.openxmlformats.org/officeDocument/2006/relationships/image" Target="../media/image20.png"/><Relationship Id="rId2" Type="http://schemas.openxmlformats.org/officeDocument/2006/relationships/image" Target="../media/image2.png"/><Relationship Id="rId19" Type="http://schemas.openxmlformats.org/officeDocument/2006/relationships/image" Target="../media/image19.png"/><Relationship Id="rId18" Type="http://schemas.openxmlformats.org/officeDocument/2006/relationships/image" Target="../media/image18.png"/><Relationship Id="rId17" Type="http://schemas.openxmlformats.org/officeDocument/2006/relationships/image" Target="../media/image17.png"/><Relationship Id="rId16" Type="http://schemas.openxmlformats.org/officeDocument/2006/relationships/image" Target="../media/image16.png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7" y="-36391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7476" y="-36391"/>
            <a:ext cx="876859" cy="815325"/>
          </a:xfrm>
          <a:prstGeom prst="rect">
            <a:avLst/>
          </a:prstGeom>
        </p:spPr>
      </p:pic>
      <p:grpSp>
        <p:nvGrpSpPr>
          <p:cNvPr id="14" name="Группа 13"/>
          <p:cNvGrpSpPr/>
          <p:nvPr/>
        </p:nvGrpSpPr>
        <p:grpSpPr>
          <a:xfrm>
            <a:off x="3369733" y="1631526"/>
            <a:ext cx="4876800" cy="3688080"/>
            <a:chOff x="3369733" y="1631526"/>
            <a:chExt cx="4876800" cy="368808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3369733" y="1769533"/>
              <a:ext cx="4876800" cy="3412067"/>
            </a:xfrm>
            <a:prstGeom prst="rect">
              <a:avLst/>
            </a:prstGeom>
            <a:ln w="76200">
              <a:solidFill>
                <a:schemeClr val="tx1"/>
              </a:solidFill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6253" y="1631526"/>
              <a:ext cx="3688080" cy="3688080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>
            <a:off x="3098226" y="1497242"/>
            <a:ext cx="5419814" cy="3956647"/>
            <a:chOff x="3098226" y="1519529"/>
            <a:chExt cx="5419814" cy="3956647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98226" y="1519529"/>
              <a:ext cx="5419814" cy="3956647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9986" y="1538394"/>
              <a:ext cx="3688080" cy="3688080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3098226" y="1434496"/>
            <a:ext cx="5419814" cy="4107466"/>
            <a:chOff x="3115160" y="1461843"/>
            <a:chExt cx="5419814" cy="4107466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5160" y="1516107"/>
              <a:ext cx="5419814" cy="3956647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3071" y="1461843"/>
              <a:ext cx="4107466" cy="4107466"/>
            </a:xfrm>
            <a:prstGeom prst="rect">
              <a:avLst/>
            </a:prstGeom>
          </p:spPr>
        </p:pic>
      </p:grpSp>
      <p:grpSp>
        <p:nvGrpSpPr>
          <p:cNvPr id="27" name="Группа 26"/>
          <p:cNvGrpSpPr/>
          <p:nvPr/>
        </p:nvGrpSpPr>
        <p:grpSpPr>
          <a:xfrm>
            <a:off x="3115161" y="1497242"/>
            <a:ext cx="5419814" cy="3956647"/>
            <a:chOff x="3115160" y="1505723"/>
            <a:chExt cx="5419814" cy="3956647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5160" y="1505723"/>
              <a:ext cx="5419814" cy="3956647"/>
            </a:xfrm>
            <a:prstGeom prst="rect">
              <a:avLst/>
            </a:prstGeom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553933" y="3564227"/>
              <a:ext cx="1542067" cy="1525371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12" r="22272"/>
            <a:stretch>
              <a:fillRect/>
            </a:stretch>
          </p:blipFill>
          <p:spPr>
            <a:xfrm>
              <a:off x="5642186" y="1768293"/>
              <a:ext cx="1542066" cy="3568276"/>
            </a:xfrm>
            <a:prstGeom prst="rect">
              <a:avLst/>
            </a:prstGeom>
          </p:spPr>
        </p:pic>
      </p:grpSp>
      <p:grpSp>
        <p:nvGrpSpPr>
          <p:cNvPr id="31" name="Группа 30"/>
          <p:cNvGrpSpPr/>
          <p:nvPr/>
        </p:nvGrpSpPr>
        <p:grpSpPr>
          <a:xfrm>
            <a:off x="3128149" y="1453534"/>
            <a:ext cx="5419814" cy="4032813"/>
            <a:chOff x="3115160" y="1412593"/>
            <a:chExt cx="5419814" cy="4032813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5160" y="1488759"/>
              <a:ext cx="5419814" cy="3956647"/>
            </a:xfrm>
            <a:prstGeom prst="rect">
              <a:avLst/>
            </a:prstGeom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6118" y="1412593"/>
              <a:ext cx="3801533" cy="3801533"/>
            </a:xfrm>
            <a:prstGeom prst="rect">
              <a:avLst/>
            </a:prstGeom>
          </p:spPr>
        </p:pic>
      </p:grpSp>
      <p:grpSp>
        <p:nvGrpSpPr>
          <p:cNvPr id="39" name="Группа 38"/>
          <p:cNvGrpSpPr/>
          <p:nvPr/>
        </p:nvGrpSpPr>
        <p:grpSpPr>
          <a:xfrm>
            <a:off x="3110640" y="1505708"/>
            <a:ext cx="5419814" cy="3956647"/>
            <a:chOff x="3104720" y="1474085"/>
            <a:chExt cx="5419814" cy="3956647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04720" y="1474085"/>
              <a:ext cx="5419814" cy="3956647"/>
            </a:xfrm>
            <a:prstGeom prst="rect">
              <a:avLst/>
            </a:prstGeom>
          </p:spPr>
        </p:pic>
        <p:grpSp>
          <p:nvGrpSpPr>
            <p:cNvPr id="38" name="Группа 37"/>
            <p:cNvGrpSpPr/>
            <p:nvPr/>
          </p:nvGrpSpPr>
          <p:grpSpPr>
            <a:xfrm>
              <a:off x="3549133" y="1884519"/>
              <a:ext cx="4618673" cy="3417216"/>
              <a:chOff x="3549133" y="1884519"/>
              <a:chExt cx="4618673" cy="3417216"/>
            </a:xfrm>
          </p:grpSpPr>
          <p:pic>
            <p:nvPicPr>
              <p:cNvPr id="34" name="Рисунок 33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49133" y="2827334"/>
                <a:ext cx="2474401" cy="2474401"/>
              </a:xfrm>
              <a:prstGeom prst="rect">
                <a:avLst/>
              </a:prstGeom>
            </p:spPr>
          </p:pic>
          <p:sp>
            <p:nvSpPr>
              <p:cNvPr id="37" name="Облачко с текстом: овальное 36"/>
              <p:cNvSpPr/>
              <p:nvPr/>
            </p:nvSpPr>
            <p:spPr>
              <a:xfrm>
                <a:off x="5265424" y="1884519"/>
                <a:ext cx="2902382" cy="1960562"/>
              </a:xfrm>
              <a:prstGeom prst="wedgeEllipseCallout">
                <a:avLst>
                  <a:gd name="adj1" fmla="val -53213"/>
                  <a:gd name="adj2" fmla="val 31407"/>
                </a:avLst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6" name="Рисунок 35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17852" y="1997704"/>
                <a:ext cx="1716799" cy="1751741"/>
              </a:xfrm>
              <a:prstGeom prst="rect">
                <a:avLst/>
              </a:prstGeom>
            </p:spPr>
          </p:pic>
        </p:grpSp>
      </p:grpSp>
      <p:grpSp>
        <p:nvGrpSpPr>
          <p:cNvPr id="45" name="Группа 44"/>
          <p:cNvGrpSpPr/>
          <p:nvPr/>
        </p:nvGrpSpPr>
        <p:grpSpPr>
          <a:xfrm>
            <a:off x="3128149" y="1502535"/>
            <a:ext cx="5419814" cy="3956647"/>
            <a:chOff x="3111215" y="1511357"/>
            <a:chExt cx="5419814" cy="3956647"/>
          </a:xfrm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215" y="1511357"/>
              <a:ext cx="5419814" cy="3956647"/>
            </a:xfrm>
            <a:prstGeom prst="rect">
              <a:avLst/>
            </a:prstGeom>
          </p:spPr>
        </p:pic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3446" y="2168963"/>
              <a:ext cx="3568425" cy="2908369"/>
            </a:xfrm>
            <a:prstGeom prst="rect">
              <a:avLst/>
            </a:prstGeom>
          </p:spPr>
        </p:pic>
        <p:pic>
          <p:nvPicPr>
            <p:cNvPr id="44" name="Рисунок 43"/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8117"/>
            <a:stretch>
              <a:fillRect/>
            </a:stretch>
          </p:blipFill>
          <p:spPr>
            <a:xfrm>
              <a:off x="4903677" y="2961632"/>
              <a:ext cx="1828571" cy="1131569"/>
            </a:xfrm>
            <a:prstGeom prst="rect">
              <a:avLst/>
            </a:prstGeom>
          </p:spPr>
        </p:pic>
      </p:grpSp>
      <p:grpSp>
        <p:nvGrpSpPr>
          <p:cNvPr id="51" name="Группа 50"/>
          <p:cNvGrpSpPr/>
          <p:nvPr/>
        </p:nvGrpSpPr>
        <p:grpSpPr>
          <a:xfrm>
            <a:off x="3129284" y="1502439"/>
            <a:ext cx="5419814" cy="3956647"/>
            <a:chOff x="3123616" y="1509945"/>
            <a:chExt cx="5419814" cy="3956647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23616" y="1509945"/>
              <a:ext cx="5419814" cy="3956647"/>
            </a:xfrm>
            <a:prstGeom prst="rect">
              <a:avLst/>
            </a:prstGeom>
          </p:spPr>
        </p:pic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9272" y="1844066"/>
              <a:ext cx="3461947" cy="3461947"/>
            </a:xfrm>
            <a:prstGeom prst="rect">
              <a:avLst/>
            </a:prstGeom>
          </p:spPr>
        </p:pic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6021" y="3288166"/>
              <a:ext cx="1131660" cy="1134870"/>
            </a:xfrm>
            <a:prstGeom prst="rect">
              <a:avLst/>
            </a:prstGeom>
          </p:spPr>
        </p:pic>
      </p:grpSp>
      <p:grpSp>
        <p:nvGrpSpPr>
          <p:cNvPr id="58" name="Группа 57"/>
          <p:cNvGrpSpPr/>
          <p:nvPr/>
        </p:nvGrpSpPr>
        <p:grpSpPr>
          <a:xfrm>
            <a:off x="3117824" y="1488760"/>
            <a:ext cx="5419814" cy="3956647"/>
            <a:chOff x="3142818" y="1499970"/>
            <a:chExt cx="5419814" cy="3956647"/>
          </a:xfrm>
        </p:grpSpPr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42818" y="1499970"/>
              <a:ext cx="5419814" cy="3956647"/>
            </a:xfrm>
            <a:prstGeom prst="rect">
              <a:avLst/>
            </a:prstGeom>
          </p:spPr>
        </p:pic>
        <p:sp>
          <p:nvSpPr>
            <p:cNvPr id="57" name="Облачко с текстом: прямоугольное со скругленными углами 56"/>
            <p:cNvSpPr/>
            <p:nvPr/>
          </p:nvSpPr>
          <p:spPr>
            <a:xfrm>
              <a:off x="5946628" y="1999597"/>
              <a:ext cx="1898584" cy="1512835"/>
            </a:xfrm>
            <a:prstGeom prst="wedgeRoundRectCallout">
              <a:avLst>
                <a:gd name="adj1" fmla="val -72117"/>
                <a:gd name="adj2" fmla="val -22568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4" name="Рисунок 53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4553" y="2155931"/>
              <a:ext cx="1195198" cy="1198369"/>
            </a:xfrm>
            <a:prstGeom prst="rect">
              <a:avLst/>
            </a:prstGeom>
          </p:spPr>
        </p:pic>
        <p:pic>
          <p:nvPicPr>
            <p:cNvPr id="56" name="Рисунок 55"/>
            <p:cNvPicPr>
              <a:picLocks noChangeAspect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01" r="32301"/>
            <a:stretch>
              <a:fillRect/>
            </a:stretch>
          </p:blipFill>
          <p:spPr>
            <a:xfrm>
              <a:off x="4460241" y="1872330"/>
              <a:ext cx="1300120" cy="3394733"/>
            </a:xfrm>
            <a:prstGeom prst="rect">
              <a:avLst/>
            </a:prstGeom>
          </p:spPr>
        </p:pic>
      </p:grpSp>
      <p:grpSp>
        <p:nvGrpSpPr>
          <p:cNvPr id="71" name="Группа 70"/>
          <p:cNvGrpSpPr/>
          <p:nvPr/>
        </p:nvGrpSpPr>
        <p:grpSpPr>
          <a:xfrm>
            <a:off x="3136649" y="1497342"/>
            <a:ext cx="5419814" cy="3976852"/>
            <a:chOff x="3113303" y="1482453"/>
            <a:chExt cx="5419814" cy="3976852"/>
          </a:xfrm>
        </p:grpSpPr>
        <p:pic>
          <p:nvPicPr>
            <p:cNvPr id="65" name="Рисунок 6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3303" y="1482453"/>
              <a:ext cx="5419814" cy="3956647"/>
            </a:xfrm>
            <a:prstGeom prst="rect">
              <a:avLst/>
            </a:prstGeom>
          </p:spPr>
        </p:pic>
        <p:grpSp>
          <p:nvGrpSpPr>
            <p:cNvPr id="70" name="Группа 69"/>
            <p:cNvGrpSpPr/>
            <p:nvPr/>
          </p:nvGrpSpPr>
          <p:grpSpPr>
            <a:xfrm>
              <a:off x="4287437" y="1820021"/>
              <a:ext cx="2783342" cy="3639284"/>
              <a:chOff x="4287437" y="1820021"/>
              <a:chExt cx="2783342" cy="3639284"/>
            </a:xfrm>
          </p:grpSpPr>
          <p:pic>
            <p:nvPicPr>
              <p:cNvPr id="67" name="Рисунок 66"/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87437" y="2675963"/>
                <a:ext cx="2783342" cy="2783342"/>
              </a:xfrm>
              <a:prstGeom prst="rect">
                <a:avLst/>
              </a:prstGeom>
            </p:spPr>
          </p:pic>
          <p:pic>
            <p:nvPicPr>
              <p:cNvPr id="69" name="Рисунок 68"/>
              <p:cNvPicPr>
                <a:picLocks noChangeAspect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27784" y="1820021"/>
                <a:ext cx="1670713" cy="1670713"/>
              </a:xfrm>
              <a:prstGeom prst="rect">
                <a:avLst/>
              </a:prstGeom>
            </p:spPr>
          </p:pic>
        </p:grpSp>
      </p:grpSp>
      <p:grpSp>
        <p:nvGrpSpPr>
          <p:cNvPr id="78" name="Группа 77"/>
          <p:cNvGrpSpPr/>
          <p:nvPr/>
        </p:nvGrpSpPr>
        <p:grpSpPr>
          <a:xfrm>
            <a:off x="3148624" y="1485054"/>
            <a:ext cx="5419814" cy="3956647"/>
            <a:chOff x="3124759" y="1499169"/>
            <a:chExt cx="5419814" cy="3956647"/>
          </a:xfrm>
        </p:grpSpPr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24759" y="1499169"/>
              <a:ext cx="5419814" cy="3956647"/>
            </a:xfrm>
            <a:prstGeom prst="rect">
              <a:avLst/>
            </a:prstGeom>
          </p:spPr>
        </p:pic>
        <p:grpSp>
          <p:nvGrpSpPr>
            <p:cNvPr id="77" name="Группа 76"/>
            <p:cNvGrpSpPr/>
            <p:nvPr/>
          </p:nvGrpSpPr>
          <p:grpSpPr>
            <a:xfrm>
              <a:off x="4044501" y="2550919"/>
              <a:ext cx="3888538" cy="2513555"/>
              <a:chOff x="3892694" y="2642983"/>
              <a:chExt cx="3888538" cy="2513555"/>
            </a:xfrm>
          </p:grpSpPr>
          <p:pic>
            <p:nvPicPr>
              <p:cNvPr id="76" name="Рисунок 75"/>
              <p:cNvPicPr>
                <a:picLocks noChangeAspect="1"/>
              </p:cNvPicPr>
              <p:nvPr/>
            </p:nvPicPr>
            <p:blipFill rotWithShape="1"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125" r="1442" b="18167"/>
              <a:stretch>
                <a:fillRect/>
              </a:stretch>
            </p:blipFill>
            <p:spPr>
              <a:xfrm>
                <a:off x="3892694" y="2642983"/>
                <a:ext cx="3888538" cy="2513555"/>
              </a:xfrm>
              <a:prstGeom prst="rect">
                <a:avLst/>
              </a:prstGeom>
            </p:spPr>
          </p:pic>
          <p:pic>
            <p:nvPicPr>
              <p:cNvPr id="74" name="Рисунок 73"/>
              <p:cNvPicPr>
                <a:picLocks noChangeAspect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72855" y="2768413"/>
                <a:ext cx="1814576" cy="1829389"/>
              </a:xfrm>
              <a:prstGeom prst="rect">
                <a:avLst/>
              </a:prstGeom>
            </p:spPr>
          </p:pic>
        </p:grpSp>
      </p:grpSp>
      <p:grpSp>
        <p:nvGrpSpPr>
          <p:cNvPr id="86" name="Группа 85"/>
          <p:cNvGrpSpPr/>
          <p:nvPr/>
        </p:nvGrpSpPr>
        <p:grpSpPr>
          <a:xfrm>
            <a:off x="3127372" y="1502883"/>
            <a:ext cx="5419814" cy="3956647"/>
            <a:chOff x="3145777" y="1508573"/>
            <a:chExt cx="5419814" cy="3956647"/>
          </a:xfrm>
        </p:grpSpPr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45777" y="1508573"/>
              <a:ext cx="5419814" cy="3956647"/>
            </a:xfrm>
            <a:prstGeom prst="rect">
              <a:avLst/>
            </a:prstGeom>
          </p:spPr>
        </p:pic>
        <p:pic>
          <p:nvPicPr>
            <p:cNvPr id="81" name="Рисунок 80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590" y="3418332"/>
              <a:ext cx="1339878" cy="1616036"/>
            </a:xfrm>
            <a:prstGeom prst="rect">
              <a:avLst/>
            </a:prstGeom>
          </p:spPr>
        </p:pic>
        <p:pic>
          <p:nvPicPr>
            <p:cNvPr id="83" name="Рисунок 82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1583" y="2064946"/>
              <a:ext cx="3052097" cy="3052097"/>
            </a:xfrm>
            <a:prstGeom prst="rect">
              <a:avLst/>
            </a:prstGeom>
          </p:spPr>
        </p:pic>
        <p:pic>
          <p:nvPicPr>
            <p:cNvPr id="85" name="Рисунок 84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0669" y="3049290"/>
              <a:ext cx="2138690" cy="2138690"/>
            </a:xfrm>
            <a:prstGeom prst="rect">
              <a:avLst/>
            </a:prstGeom>
          </p:spPr>
        </p:pic>
      </p:grpSp>
      <p:pic>
        <p:nvPicPr>
          <p:cNvPr id="87" name="9995f43f5fa9558407">
            <a:hlinkClick r:id="" action="ppaction://media"/>
          </p:cNvPr>
          <p:cNvPicPr>
            <a:picLocks noChangeAspect="1"/>
          </p:cNvPicPr>
          <p:nvPr>
            <a:audioFile r:link="rId25"/>
            <p:extLst>
              <p:ext uri="{DAA4B4D4-6D71-4841-9C94-3DE7FCFB9230}">
                <p14:media xmlns:p14="http://schemas.microsoft.com/office/powerpoint/2010/main" r:embed="rId26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11552747" y="778933"/>
            <a:ext cx="487363" cy="487363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3160569" y="1526431"/>
            <a:ext cx="5419814" cy="3956647"/>
            <a:chOff x="5014813" y="-104379"/>
            <a:chExt cx="5419814" cy="3956647"/>
          </a:xfrm>
        </p:grpSpPr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14813" y="-104379"/>
              <a:ext cx="5419814" cy="3956647"/>
            </a:xfrm>
            <a:prstGeom prst="rect">
              <a:avLst/>
            </a:prstGeom>
          </p:spPr>
        </p:pic>
        <p:grpSp>
          <p:nvGrpSpPr>
            <p:cNvPr id="8" name="Группа 7"/>
            <p:cNvGrpSpPr/>
            <p:nvPr/>
          </p:nvGrpSpPr>
          <p:grpSpPr>
            <a:xfrm>
              <a:off x="6027927" y="454466"/>
              <a:ext cx="3474667" cy="2669000"/>
              <a:chOff x="6258234" y="496479"/>
              <a:chExt cx="3474667" cy="2669000"/>
            </a:xfrm>
          </p:grpSpPr>
          <p:pic>
            <p:nvPicPr>
              <p:cNvPr id="6" name="Рисунок 5"/>
              <p:cNvPicPr>
                <a:picLocks noChangeAspect="1"/>
              </p:cNvPicPr>
              <p:nvPr/>
            </p:nvPicPr>
            <p:blipFill rotWithShape="1"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2110" b="20549"/>
              <a:stretch>
                <a:fillRect/>
              </a:stretch>
            </p:blipFill>
            <p:spPr>
              <a:xfrm>
                <a:off x="6258234" y="1173078"/>
                <a:ext cx="3474667" cy="1992401"/>
              </a:xfrm>
              <a:prstGeom prst="rect">
                <a:avLst/>
              </a:prstGeom>
            </p:spPr>
          </p:pic>
          <p:pic>
            <p:nvPicPr>
              <p:cNvPr id="63" name="Рисунок 62"/>
              <p:cNvPicPr>
                <a:picLocks noChangeAspect="1"/>
              </p:cNvPicPr>
              <p:nvPr/>
            </p:nvPicPr>
            <p:blipFill>
              <a:blip r:embed="rId2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42096" y="496479"/>
                <a:ext cx="1954302" cy="1954302"/>
              </a:xfrm>
              <a:prstGeom prst="rect">
                <a:avLst/>
              </a:prstGeom>
            </p:spPr>
          </p:pic>
        </p:grpSp>
      </p:grpSp>
      <p:pic>
        <p:nvPicPr>
          <p:cNvPr id="4" name="Picture 3" descr="Без назви-1"/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31"/>
          <a:stretch>
            <a:fillRect/>
          </a:stretch>
        </p:blipFill>
        <p:spPr>
          <a:xfrm>
            <a:off x="8517890" y="2761615"/>
            <a:ext cx="3543300" cy="3543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1332" fill="hold"/>
                                        <p:tgtEl>
                                          <p:spTgt spid="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7"/>
                </p:tgtEl>
              </p:cMediaNode>
            </p:audio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yanag</cp:lastModifiedBy>
  <cp:revision>3</cp:revision>
  <dcterms:created xsi:type="dcterms:W3CDTF">2024-05-18T19:41:00Z</dcterms:created>
  <dcterms:modified xsi:type="dcterms:W3CDTF">2024-07-08T11:05:10Z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2037ED1F1D5B4A4383BAF06436ACAB9A_12</vt:lpwstr>
  </property>
  <property fmtid="{D5CDD505-2E9C-101B-9397-08002B2CF9AE}" pid="3" name="KSOProductBuildVer">
    <vt:lpwstr>1033-12.2.0.17119</vt:lpwstr>
  </property>
</Properties>
</file>