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02BB53D-C509-42C1-BA64-30EC5FAF855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74C22-D23D-49C4-B8A5-5DFF6A325D25}" type="datetimeFigureOut">
              <a:rPr lang="ru-UA" smtClean="0"/>
              <a:t>03.07.2025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D37B4-9F14-450F-BB25-2F7D812B8D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195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D37B4-9F14-450F-BB25-2F7D812B8D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46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47655" y="4258081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8" y="4394379"/>
            <a:ext cx="2309908" cy="23099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8" y="3955099"/>
            <a:ext cx="3110458" cy="3110458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1609749" y="48930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Овал 30"/>
          <p:cNvSpPr/>
          <p:nvPr/>
        </p:nvSpPr>
        <p:spPr>
          <a:xfrm>
            <a:off x="8263042" y="48930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Овал 31"/>
          <p:cNvSpPr/>
          <p:nvPr/>
        </p:nvSpPr>
        <p:spPr>
          <a:xfrm>
            <a:off x="9334384" y="4258081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59" y="207697"/>
            <a:ext cx="1961898" cy="22421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48" y="212892"/>
            <a:ext cx="1666940" cy="21670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6212" y="4516908"/>
            <a:ext cx="2103579" cy="210357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4954928" y="39907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63" y="562576"/>
            <a:ext cx="1879911" cy="144845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79" y="-281507"/>
            <a:ext cx="3110458" cy="31104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3" y="-226448"/>
            <a:ext cx="3110458" cy="311045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57" y="-258827"/>
            <a:ext cx="3110458" cy="311045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22" y="3973990"/>
            <a:ext cx="3110458" cy="31104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34" y="3224976"/>
            <a:ext cx="2386054" cy="359311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EFB017-125A-7DC6-853E-653728D460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25" y="3592107"/>
            <a:ext cx="2490682" cy="2517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20</cp:revision>
  <dcterms:created xsi:type="dcterms:W3CDTF">2024-03-03T16:53:00Z</dcterms:created>
  <dcterms:modified xsi:type="dcterms:W3CDTF">2025-07-03T12:30:52Z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E6B698E85E5E418DB1C7A369D9878769_12</vt:lpwstr>
  </property>
  <property fmtid="{D5CDD505-2E9C-101B-9397-08002B2CF9AE}" pid="3" name="KSOProductBuildVer">
    <vt:lpwstr>1033-12.2.0.17153</vt:lpwstr>
  </property>
</Properties>
</file>