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53" y="3556311"/>
            <a:ext cx="3066545" cy="306654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8" y="560402"/>
            <a:ext cx="2376686" cy="237668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ракушка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51A74A8E-39AE-D0BA-26A5-E6B19B0F4C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42" y="471611"/>
            <a:ext cx="2465477" cy="246547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87" y="470367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09" y="206770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58" y="477382"/>
            <a:ext cx="2539127" cy="253912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52" y="121303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2024-08-13T11:45:21Z</dcterms:modified>
</cp:coreProperties>
</file>