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3909" y="1792998"/>
            <a:ext cx="1600815" cy="1793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068" y="1813252"/>
            <a:ext cx="1750082" cy="1750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597" y="1767777"/>
            <a:ext cx="1750082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8413" y="1934048"/>
            <a:ext cx="1473030" cy="1476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3" name="Черепашк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8" r="-7408"/>
          <a:stretch>
            <a:fillRect/>
          </a:stretch>
        </p:blipFill>
        <p:spPr>
          <a:xfrm>
            <a:off x="4806950" y="4234180"/>
            <a:ext cx="2579370" cy="2578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сердце, День святого Валентина, красный, Карминный ц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44055C-FD10-6B8D-ACC1-69E78A6A1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6" y="2934455"/>
            <a:ext cx="299747" cy="2997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ердце, День святого Валентина, красный, Карминный ц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176945-BE07-D7DA-088F-A37C4B7E30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4" y="2814085"/>
            <a:ext cx="240740" cy="24074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ердце, День святого Валентина, красный, Карминный ц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4960C3-6ADA-10FB-3002-938CDE54AE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62" y="3001077"/>
            <a:ext cx="218313" cy="218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2024-02-21T07:30:00Z</dcterms:created>
  <dcterms:modified xsi:type="dcterms:W3CDTF">2025-07-04T07:57:08Z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