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6.sv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10" Type="http://schemas.openxmlformats.org/officeDocument/2006/relationships/image" Target="../media/image8.sv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20.svg"/><Relationship Id="rId27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49" y="3812627"/>
            <a:ext cx="2869351" cy="286935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0ACBA6-AFBB-00F3-E467-93AE006EB0CB}"/>
              </a:ext>
            </a:extLst>
          </p:cNvPr>
          <p:cNvGrpSpPr/>
          <p:nvPr/>
        </p:nvGrpSpPr>
        <p:grpSpPr>
          <a:xfrm>
            <a:off x="4001024" y="5108173"/>
            <a:ext cx="1371600" cy="1352870"/>
            <a:chOff x="6945275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945275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64739" y="6013450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0" name="Рисунок 109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1666A45-45C1-E6AC-2979-08555AA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73" y="5091276"/>
              <a:ext cx="1103007" cy="110300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051934-6D6C-9835-F4C5-FD4D3718B1C2}"/>
              </a:ext>
            </a:extLst>
          </p:cNvPr>
          <p:cNvGrpSpPr/>
          <p:nvPr/>
        </p:nvGrpSpPr>
        <p:grpSpPr>
          <a:xfrm>
            <a:off x="259728" y="271130"/>
            <a:ext cx="1371600" cy="1352870"/>
            <a:chOff x="4120528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4120528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E5B5F72-F391-9897-0B95-D34F045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546" y="250615"/>
              <a:ext cx="1103007" cy="110300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276D9AE-57BE-1DB5-A507-FC9BF6529C6F}"/>
              </a:ext>
            </a:extLst>
          </p:cNvPr>
          <p:cNvGrpSpPr/>
          <p:nvPr/>
        </p:nvGrpSpPr>
        <p:grpSpPr>
          <a:xfrm>
            <a:off x="2562899" y="5086114"/>
            <a:ext cx="1371600" cy="1362397"/>
            <a:chOff x="5539753" y="5079788"/>
            <a:chExt cx="1371600" cy="1362397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539753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26867" y="6016625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3" name="Рисунок 11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B85B1C2-95A5-E8B5-A51B-BBF44C47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049" y="5079788"/>
              <a:ext cx="1103007" cy="11030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97914D-3E4F-67EE-ECF4-03F464E20D35}"/>
              </a:ext>
            </a:extLst>
          </p:cNvPr>
          <p:cNvGrpSpPr/>
          <p:nvPr/>
        </p:nvGrpSpPr>
        <p:grpSpPr>
          <a:xfrm>
            <a:off x="1665250" y="271130"/>
            <a:ext cx="1371600" cy="1352870"/>
            <a:chOff x="5526050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5526050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657752" y="1193848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9831EE6-3D35-7791-FA76-4F1EE477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0" y="251127"/>
              <a:ext cx="1103007" cy="110300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2103BC-8E35-D127-59BE-01BC73D0EC93}"/>
              </a:ext>
            </a:extLst>
          </p:cNvPr>
          <p:cNvGrpSpPr/>
          <p:nvPr/>
        </p:nvGrpSpPr>
        <p:grpSpPr>
          <a:xfrm>
            <a:off x="1665250" y="1884030"/>
            <a:ext cx="1371600" cy="1352870"/>
            <a:chOff x="5526050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5526050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20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вымы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6" name="Рисунок 115" descr="Протекающий кран со сплошной заливкой">
              <a:extLst>
                <a:ext uri="{FF2B5EF4-FFF2-40B4-BE49-F238E27FC236}">
                  <a16:creationId xmlns:a16="http://schemas.microsoft.com/office/drawing/2014/main" id="{BFED5A97-8C2A-1771-2816-386AC6B9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704448" y="203114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CD6547-C885-165C-15FA-731C985DAA27}"/>
              </a:ext>
            </a:extLst>
          </p:cNvPr>
          <p:cNvGrpSpPr/>
          <p:nvPr/>
        </p:nvGrpSpPr>
        <p:grpSpPr>
          <a:xfrm>
            <a:off x="7950025" y="1871452"/>
            <a:ext cx="1371600" cy="1352870"/>
            <a:chOff x="4777753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4777753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6071232" y="4419648"/>
                <a:ext cx="949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кошку.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8" name="Рисунок 117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1A801A74-FE9B-0DFA-EF1B-83B95A06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330" y="3552636"/>
              <a:ext cx="983353" cy="98335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88CAD4-FAE5-56B4-269E-832E29563630}"/>
              </a:ext>
            </a:extLst>
          </p:cNvPr>
          <p:cNvGrpSpPr/>
          <p:nvPr/>
        </p:nvGrpSpPr>
        <p:grpSpPr>
          <a:xfrm>
            <a:off x="5038565" y="1886497"/>
            <a:ext cx="1371600" cy="1352870"/>
            <a:chOff x="8327651" y="1853988"/>
            <a:chExt cx="1371600" cy="1352870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1930682-9F11-2DB7-9471-C1692AD131EE}"/>
                </a:ext>
              </a:extLst>
            </p:cNvPr>
            <p:cNvGrpSpPr/>
            <p:nvPr/>
          </p:nvGrpSpPr>
          <p:grpSpPr>
            <a:xfrm>
              <a:off x="8327651" y="1853988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8009CC22-C860-5CEC-5766-262EE7CD94CC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A5022-3B65-D99E-CA99-CCA4741AE34B}"/>
                  </a:ext>
                </a:extLst>
              </p:cNvPr>
              <p:cNvSpPr txBox="1"/>
              <p:nvPr/>
            </p:nvSpPr>
            <p:spPr>
              <a:xfrm>
                <a:off x="8982600" y="2801230"/>
                <a:ext cx="12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оком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DE3E2E-0F16-5A88-44D6-51C572AB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64" y="1916782"/>
              <a:ext cx="723011" cy="967065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9B26973-D58E-8925-852C-E634A39C55A6}"/>
              </a:ext>
            </a:extLst>
          </p:cNvPr>
          <p:cNvGrpSpPr/>
          <p:nvPr/>
        </p:nvGrpSpPr>
        <p:grpSpPr>
          <a:xfrm>
            <a:off x="7025209" y="214301"/>
            <a:ext cx="1408581" cy="1466528"/>
            <a:chOff x="9699251" y="117903"/>
            <a:chExt cx="1408581" cy="146652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806A65C6-310D-CC59-8214-610BC94624ED}"/>
                </a:ext>
              </a:extLst>
            </p:cNvPr>
            <p:cNvGrpSpPr/>
            <p:nvPr/>
          </p:nvGrpSpPr>
          <p:grpSpPr>
            <a:xfrm>
              <a:off x="9736232" y="231561"/>
              <a:ext cx="1371600" cy="1352870"/>
              <a:chOff x="8926463" y="250615"/>
              <a:chExt cx="1371600" cy="1352870"/>
            </a:xfrm>
          </p:grpSpPr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id="{7779D953-437C-495F-2934-2BDAFFF81BA1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6DBF54D-B030-832A-1FB5-E0316FEC3732}"/>
                  </a:ext>
                </a:extLst>
              </p:cNvPr>
              <p:cNvSpPr txBox="1"/>
              <p:nvPr/>
            </p:nvSpPr>
            <p:spPr>
              <a:xfrm>
                <a:off x="8949504" y="1190409"/>
                <a:ext cx="1345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оскала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2" name="Рисунок 121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823BF7A-FEB2-82B2-198F-3AEE63C8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251" y="117903"/>
              <a:ext cx="1369502" cy="136950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05E7A93-7BE6-EBEF-1BB9-7F6CD1A7FA07}"/>
              </a:ext>
            </a:extLst>
          </p:cNvPr>
          <p:cNvGrpSpPr/>
          <p:nvPr/>
        </p:nvGrpSpPr>
        <p:grpSpPr>
          <a:xfrm>
            <a:off x="3061149" y="1884030"/>
            <a:ext cx="1371600" cy="1352870"/>
            <a:chOff x="6921949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6921949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57081" y="2794728"/>
                <a:ext cx="1181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и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ожки.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86C9CA9F-5D7E-A9CA-C679-40AE2AD0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3" y="1883431"/>
              <a:ext cx="941547" cy="941547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6F3A4761-35DF-4D81-1A7B-C8555674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63" y="2035831"/>
              <a:ext cx="941547" cy="94154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65B22D-A781-BFE9-03A2-073477678E02}"/>
              </a:ext>
            </a:extLst>
          </p:cNvPr>
          <p:cNvGrpSpPr/>
          <p:nvPr/>
        </p:nvGrpSpPr>
        <p:grpSpPr>
          <a:xfrm>
            <a:off x="4001042" y="3520918"/>
            <a:ext cx="1371600" cy="1352870"/>
            <a:chOff x="7579174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7579174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98222" y="4419648"/>
                <a:ext cx="1257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метё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/>
              </a:p>
            </p:txBody>
          </p:sp>
        </p:grpSp>
        <p:pic>
          <p:nvPicPr>
            <p:cNvPr id="127" name="Рисунок 126" descr="Изображение выглядит как инструмент, метла&#10;&#10;Автоматически созданное описание">
              <a:extLst>
                <a:ext uri="{FF2B5EF4-FFF2-40B4-BE49-F238E27FC236}">
                  <a16:creationId xmlns:a16="http://schemas.microsoft.com/office/drawing/2014/main" id="{3B5D889C-79B6-D49A-A556-06538DA8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384" y="3491554"/>
              <a:ext cx="1019085" cy="101908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9D5367-DD79-8E34-DE5A-65C2509E9416}"/>
              </a:ext>
            </a:extLst>
          </p:cNvPr>
          <p:cNvGrpSpPr/>
          <p:nvPr/>
        </p:nvGrpSpPr>
        <p:grpSpPr>
          <a:xfrm>
            <a:off x="5631494" y="341746"/>
            <a:ext cx="1389419" cy="1352870"/>
            <a:chOff x="8323355" y="241088"/>
            <a:chExt cx="1389419" cy="135287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1C02DF1-947D-B869-88EC-2106CD616568}"/>
                </a:ext>
              </a:extLst>
            </p:cNvPr>
            <p:cNvGrpSpPr/>
            <p:nvPr/>
          </p:nvGrpSpPr>
          <p:grpSpPr>
            <a:xfrm>
              <a:off x="8323355" y="241088"/>
              <a:ext cx="1389419" cy="1352870"/>
              <a:chOff x="8922167" y="250615"/>
              <a:chExt cx="1389419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352E7B72-2A8A-FE86-FDF7-8492C1DC15B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D8AA2F-CFB7-6BCB-B96B-F7F006238357}"/>
                  </a:ext>
                </a:extLst>
              </p:cNvPr>
              <p:cNvSpPr txBox="1"/>
              <p:nvPr/>
            </p:nvSpPr>
            <p:spPr>
              <a:xfrm>
                <a:off x="8922167" y="1184321"/>
                <a:ext cx="1389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отенца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9" name="Рисунок 128" descr="Изображение выглядит как мультфильм, игруш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C63D2F6-B0DC-2080-ED95-2065371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144" y="305578"/>
              <a:ext cx="997525" cy="99752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AA13060-BE4C-135E-4411-43611864B73D}"/>
              </a:ext>
            </a:extLst>
          </p:cNvPr>
          <p:cNvGrpSpPr/>
          <p:nvPr/>
        </p:nvGrpSpPr>
        <p:grpSpPr>
          <a:xfrm>
            <a:off x="6475767" y="1882010"/>
            <a:ext cx="1371600" cy="1352870"/>
            <a:chOff x="9736232" y="1844461"/>
            <a:chExt cx="1371600" cy="1352870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38E406E6-45CD-F0C7-0AD0-88F4A22DAA1C}"/>
                </a:ext>
              </a:extLst>
            </p:cNvPr>
            <p:cNvGrpSpPr/>
            <p:nvPr/>
          </p:nvGrpSpPr>
          <p:grpSpPr>
            <a:xfrm>
              <a:off x="9736232" y="1844461"/>
              <a:ext cx="1371600" cy="1352870"/>
              <a:chOff x="8926463" y="1863515"/>
              <a:chExt cx="1371600" cy="1352870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C7C1E939-7B9D-AD05-1B9F-4A42C66C20D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1A439F-68E3-2C09-AD5D-8B7CA142286C}"/>
                  </a:ext>
                </a:extLst>
              </p:cNvPr>
              <p:cNvSpPr txBox="1"/>
              <p:nvPr/>
            </p:nvSpPr>
            <p:spPr>
              <a:xfrm>
                <a:off x="9180218" y="2808939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Вода со сплошной заливкой">
              <a:extLst>
                <a:ext uri="{FF2B5EF4-FFF2-40B4-BE49-F238E27FC236}">
                  <a16:creationId xmlns:a16="http://schemas.microsoft.com/office/drawing/2014/main" id="{75E080CC-F52B-DC89-41E8-D8253F1BF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964155" y="1969999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3E47130-9CBC-E913-F9CE-2EE9A1AE3515}"/>
              </a:ext>
            </a:extLst>
          </p:cNvPr>
          <p:cNvGrpSpPr/>
          <p:nvPr/>
        </p:nvGrpSpPr>
        <p:grpSpPr>
          <a:xfrm>
            <a:off x="3061149" y="271130"/>
            <a:ext cx="1371600" cy="1352870"/>
            <a:chOff x="6921949" y="250615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6921949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57721" y="1184321"/>
                <a:ext cx="1323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/>
                  <a:t>помогала,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3" name="Рисунок 132" descr="Уход со сплошной заливкой">
              <a:extLst>
                <a:ext uri="{FF2B5EF4-FFF2-40B4-BE49-F238E27FC236}">
                  <a16:creationId xmlns:a16="http://schemas.microsoft.com/office/drawing/2014/main" id="{9CDBAC1E-1706-7649-5D85-26A4A5CE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150549" y="42204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4FE3DF7-A8FB-A486-CB23-098D585A17CC}"/>
              </a:ext>
            </a:extLst>
          </p:cNvPr>
          <p:cNvGrpSpPr/>
          <p:nvPr/>
        </p:nvGrpSpPr>
        <p:grpSpPr>
          <a:xfrm>
            <a:off x="5410200" y="5125864"/>
            <a:ext cx="1371600" cy="1352870"/>
            <a:chOff x="8341174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341174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092483" y="4400550"/>
                <a:ext cx="11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помог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Контур ухмыляющегося лица со сплошной заливкой">
              <a:extLst>
                <a:ext uri="{FF2B5EF4-FFF2-40B4-BE49-F238E27FC236}">
                  <a16:creationId xmlns:a16="http://schemas.microsoft.com/office/drawing/2014/main" id="{BDC3B1CE-07DC-22E0-56A5-21BA1432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8569774" y="5226006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97E61CA-6AA5-8C4D-5113-ABC21A05F268}"/>
              </a:ext>
            </a:extLst>
          </p:cNvPr>
          <p:cNvGrpSpPr/>
          <p:nvPr/>
        </p:nvGrpSpPr>
        <p:grpSpPr>
          <a:xfrm>
            <a:off x="2556575" y="3520918"/>
            <a:ext cx="1371600" cy="1352870"/>
            <a:chOff x="6183275" y="3476415"/>
            <a:chExt cx="1371600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183275" y="3476415"/>
              <a:ext cx="1371600" cy="1352870"/>
              <a:chOff x="7386189" y="3476415"/>
              <a:chExt cx="1371600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748469" y="4412439"/>
                <a:ext cx="614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endParaRPr lang="ru-UA" sz="2000" b="1" dirty="0"/>
              </a:p>
            </p:txBody>
          </p:sp>
        </p:grpSp>
        <p:pic>
          <p:nvPicPr>
            <p:cNvPr id="137" name="Рисунок 136" descr="Изображение выглядит как мебель, в помещении, дизайн интерьера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48ABF4D5-533E-D260-723A-3320797B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4" t="6821" r="13447"/>
            <a:stretch/>
          </p:blipFill>
          <p:spPr>
            <a:xfrm>
              <a:off x="6386563" y="3583875"/>
              <a:ext cx="988469" cy="901566"/>
            </a:xfrm>
            <a:prstGeom prst="rect">
              <a:avLst/>
            </a:prstGeom>
          </p:spPr>
        </p:pic>
        <p:sp>
          <p:nvSpPr>
            <p:cNvPr id="140" name="Стрелка: вниз 139">
              <a:extLst>
                <a:ext uri="{FF2B5EF4-FFF2-40B4-BE49-F238E27FC236}">
                  <a16:creationId xmlns:a16="http://schemas.microsoft.com/office/drawing/2014/main" id="{742E557B-CF3A-A2FC-1FA8-73FFD6506655}"/>
                </a:ext>
              </a:extLst>
            </p:cNvPr>
            <p:cNvSpPr/>
            <p:nvPr/>
          </p:nvSpPr>
          <p:spPr>
            <a:xfrm>
              <a:off x="6737762" y="3815901"/>
              <a:ext cx="262625" cy="5388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56F480A-EECE-0C00-3732-7BA6EFD62779}"/>
              </a:ext>
            </a:extLst>
          </p:cNvPr>
          <p:cNvGrpSpPr/>
          <p:nvPr/>
        </p:nvGrpSpPr>
        <p:grpSpPr>
          <a:xfrm>
            <a:off x="5421448" y="3519783"/>
            <a:ext cx="1371600" cy="1355139"/>
            <a:chOff x="8984876" y="3464619"/>
            <a:chExt cx="1371600" cy="135513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809E38D-217E-662A-48C5-895222CF9DF6}"/>
                </a:ext>
              </a:extLst>
            </p:cNvPr>
            <p:cNvGrpSpPr/>
            <p:nvPr/>
          </p:nvGrpSpPr>
          <p:grpSpPr>
            <a:xfrm>
              <a:off x="8984876" y="3466888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44B4E274-DC9F-A7F6-1AC9-D1E042B78EF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06881-703C-9254-DC9B-2B0478C38C19}"/>
                  </a:ext>
                </a:extLst>
              </p:cNvPr>
              <p:cNvSpPr txBox="1"/>
              <p:nvPr/>
            </p:nvSpPr>
            <p:spPr>
              <a:xfrm>
                <a:off x="9009736" y="4419648"/>
                <a:ext cx="126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подме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а,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Швабра и ведро со сплошной заливкой">
              <a:extLst>
                <a:ext uri="{FF2B5EF4-FFF2-40B4-BE49-F238E27FC236}">
                  <a16:creationId xmlns:a16="http://schemas.microsoft.com/office/drawing/2014/main" id="{CF562C99-E86E-3307-8E2D-D27B8A05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9093419" y="3464619"/>
              <a:ext cx="1071370" cy="107137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25FAE3F-81FD-166B-7A17-FB00F8E0DE49}"/>
              </a:ext>
            </a:extLst>
          </p:cNvPr>
          <p:cNvGrpSpPr/>
          <p:nvPr/>
        </p:nvGrpSpPr>
        <p:grpSpPr>
          <a:xfrm>
            <a:off x="259728" y="1884030"/>
            <a:ext cx="1371600" cy="1352870"/>
            <a:chOff x="4120528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4120528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093934" y="2806748"/>
                <a:ext cx="875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ки</a:t>
                </a:r>
                <a:endParaRPr lang="ru-UA" sz="2000" b="1" dirty="0"/>
              </a:p>
            </p:txBody>
          </p:sp>
        </p:grpSp>
        <p:pic>
          <p:nvPicPr>
            <p:cNvPr id="15" name="Рисунок 14" descr="Вилка со сплошной заливкой">
              <a:extLst>
                <a:ext uri="{FF2B5EF4-FFF2-40B4-BE49-F238E27FC236}">
                  <a16:creationId xmlns:a16="http://schemas.microsoft.com/office/drawing/2014/main" id="{92350BE6-6CA3-97CF-1981-B6C7E949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4385550" y="1943114"/>
              <a:ext cx="914400" cy="91440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47" y="42640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2024-08-13T21:31:17Z</dcterms:modified>
</cp:coreProperties>
</file>