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73B80-6712-4929-B1F9-F293540A7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9AECBD-E794-4E9F-A2D6-FB1F35C78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B37EB-DB12-41AE-921D-F41B5BDB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F7D9F-25D0-453C-80B5-25ED814D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52223-268B-44D9-AEC5-9D2487E6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96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97835-F67B-4044-9135-F01324F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ABA02E-90E0-4421-B0CF-50C782813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6E195-4DD4-489C-9547-B8BFF7EF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7A0AB-93BF-4018-8136-1B19FE8E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7F7C4-16C8-4EA6-9F8C-B7F9452C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07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CCA853-9125-4E42-914F-C7B58EDC0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1DD1E1-9D1B-4513-9CD9-DE8DA341A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F72C7-EEE5-4397-B334-3AF63735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D5AB6-485B-4427-81D2-EBC5CA24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22BD3-3836-417E-A721-0DFB2C5B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447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781C4-C243-409C-991B-19F1BD3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F9404A-1108-4755-87CB-4EAF0CDDA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DFE157-A03C-4B5B-B6D4-D7D1DFEC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E857-D0BE-4289-B28F-DCB616EF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0B8CF-5E27-43F5-B93F-E764BAE4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8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389A3-229D-4822-8DCD-9965ABB0F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6FF3F-EDC7-40F9-9EF8-AE264DEC0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4F651-3136-4EDE-8F11-DAD41F7D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6CB21-601B-4A1D-9155-7E0F7B20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2951A-BDCD-438F-AFDB-1BD8CB61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24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9B2D5-52BC-4900-B112-1350E4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8DC26-7987-430E-ABB0-4552C4941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AFBFCD-C2F5-47CC-9DC9-BAAA5C9FA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71E64-0C95-4A0C-8EBE-83F6789C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B2776-1D42-4AD2-BD0A-38FFD282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516A-1D84-4117-8758-8F5B0C97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847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7AD2-325B-4674-87F5-6C25928A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0EA542-401E-4441-B51F-051EA9B30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E543BA-4BF9-4D9C-8AD2-90302AACD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6F46D-BEDF-4298-8017-E39950435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E0E65D-453B-473B-9824-16BD110B4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306D54-684B-4BB9-8F2E-C91AE48E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DFE6FA-172C-41B7-97B0-73DCCEB8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B88DC8-1DB7-4008-9782-8026AE59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380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2765D-26AD-486D-B470-4A1971CE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58F27-E3CA-4C55-B10C-E68273B5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55BEC-4B0B-47EE-BD20-5318EC5C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6C1658-6F31-4F69-9036-BBE3283C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37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5DEA5-3310-4C10-A9C4-BD011AF5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4A2040-9A66-4DD4-BC74-F2E3E7E8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D0BB35-69F8-41D1-A43A-74000621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866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4804-A916-4A21-816F-59C15293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474D4-0BA1-485D-AF17-0CAC21B6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EFFB4-BC04-4BA9-B125-2D9DDFD0A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9A7345-4E0F-4A80-AAB0-5AF749A7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82931E-60CE-4A0E-9455-9692539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C515C-D59D-4954-B11C-03F3860B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830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D8480-6902-41A5-9C28-E391210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9C82FC-A0DB-41B5-A76A-F5D1CDF60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6C3E6-692C-413E-BB49-7C05E85C2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A462F-E62B-4A8C-8353-CFFE7A77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DD651-330C-4DBA-B018-FF07D6F2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65C024-F775-488C-9310-3D791089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246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A286-FB15-4CC5-A07F-AC3BF05A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9984C2-AA42-46B3-BADE-989B6F88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CB144-9691-4D3B-A3E3-4CDADC1F8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B5A87-C108-49BD-9C4B-BE611A479F08}" type="datetimeFigureOut">
              <a:rPr lang="ru-UA" smtClean="0"/>
              <a:t>13.11.2024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1A26-7360-4464-A248-01A6586D2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DFA8C-E272-43BF-8621-1042614B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9A86-FD82-4538-A7EC-4F1D2EBAA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3590-174B-4144-8817-DA2CEB45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A9D02-E67A-4603-959E-739EDA1B0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82" y="2617076"/>
            <a:ext cx="3610303" cy="361030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90985EE-434B-43DE-AE8C-46970535EE0C}"/>
              </a:ext>
            </a:extLst>
          </p:cNvPr>
          <p:cNvSpPr/>
          <p:nvPr/>
        </p:nvSpPr>
        <p:spPr>
          <a:xfrm>
            <a:off x="51237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562D6-601A-4E09-8964-FAA3D0018F51}"/>
              </a:ext>
            </a:extLst>
          </p:cNvPr>
          <p:cNvSpPr/>
          <p:nvPr/>
        </p:nvSpPr>
        <p:spPr>
          <a:xfrm flipH="1">
            <a:off x="7916918" y="885496"/>
            <a:ext cx="3762704" cy="5087007"/>
          </a:xfrm>
          <a:prstGeom prst="roundRect">
            <a:avLst/>
          </a:prstGeom>
          <a:solidFill>
            <a:srgbClr val="FFFCF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03954125">
                  <a:custGeom>
                    <a:avLst/>
                    <a:gdLst>
                      <a:gd name="connsiteX0" fmla="*/ 0 w 3762704"/>
                      <a:gd name="connsiteY0" fmla="*/ 627130 h 5087007"/>
                      <a:gd name="connsiteX1" fmla="*/ 627130 w 3762704"/>
                      <a:gd name="connsiteY1" fmla="*/ 0 h 5087007"/>
                      <a:gd name="connsiteX2" fmla="*/ 1229157 w 3762704"/>
                      <a:gd name="connsiteY2" fmla="*/ 0 h 5087007"/>
                      <a:gd name="connsiteX3" fmla="*/ 1781014 w 3762704"/>
                      <a:gd name="connsiteY3" fmla="*/ 0 h 5087007"/>
                      <a:gd name="connsiteX4" fmla="*/ 2408125 w 3762704"/>
                      <a:gd name="connsiteY4" fmla="*/ 0 h 5087007"/>
                      <a:gd name="connsiteX5" fmla="*/ 3135574 w 3762704"/>
                      <a:gd name="connsiteY5" fmla="*/ 0 h 5087007"/>
                      <a:gd name="connsiteX6" fmla="*/ 3762704 w 3762704"/>
                      <a:gd name="connsiteY6" fmla="*/ 627130 h 5087007"/>
                      <a:gd name="connsiteX7" fmla="*/ 3762704 w 3762704"/>
                      <a:gd name="connsiteY7" fmla="*/ 1265921 h 5087007"/>
                      <a:gd name="connsiteX8" fmla="*/ 3762704 w 3762704"/>
                      <a:gd name="connsiteY8" fmla="*/ 1943040 h 5087007"/>
                      <a:gd name="connsiteX9" fmla="*/ 3762704 w 3762704"/>
                      <a:gd name="connsiteY9" fmla="*/ 2505176 h 5087007"/>
                      <a:gd name="connsiteX10" fmla="*/ 3762704 w 3762704"/>
                      <a:gd name="connsiteY10" fmla="*/ 3143967 h 5087007"/>
                      <a:gd name="connsiteX11" fmla="*/ 3762704 w 3762704"/>
                      <a:gd name="connsiteY11" fmla="*/ 3782758 h 5087007"/>
                      <a:gd name="connsiteX12" fmla="*/ 3762704 w 3762704"/>
                      <a:gd name="connsiteY12" fmla="*/ 4459877 h 5087007"/>
                      <a:gd name="connsiteX13" fmla="*/ 3135574 w 3762704"/>
                      <a:gd name="connsiteY13" fmla="*/ 5087007 h 5087007"/>
                      <a:gd name="connsiteX14" fmla="*/ 2483379 w 3762704"/>
                      <a:gd name="connsiteY14" fmla="*/ 5087007 h 5087007"/>
                      <a:gd name="connsiteX15" fmla="*/ 1906436 w 3762704"/>
                      <a:gd name="connsiteY15" fmla="*/ 5087007 h 5087007"/>
                      <a:gd name="connsiteX16" fmla="*/ 1304410 w 3762704"/>
                      <a:gd name="connsiteY16" fmla="*/ 5087007 h 5087007"/>
                      <a:gd name="connsiteX17" fmla="*/ 627130 w 3762704"/>
                      <a:gd name="connsiteY17" fmla="*/ 5087007 h 5087007"/>
                      <a:gd name="connsiteX18" fmla="*/ 0 w 3762704"/>
                      <a:gd name="connsiteY18" fmla="*/ 4459877 h 5087007"/>
                      <a:gd name="connsiteX19" fmla="*/ 0 w 3762704"/>
                      <a:gd name="connsiteY19" fmla="*/ 3821086 h 5087007"/>
                      <a:gd name="connsiteX20" fmla="*/ 0 w 3762704"/>
                      <a:gd name="connsiteY20" fmla="*/ 3258950 h 5087007"/>
                      <a:gd name="connsiteX21" fmla="*/ 0 w 3762704"/>
                      <a:gd name="connsiteY21" fmla="*/ 2581831 h 5087007"/>
                      <a:gd name="connsiteX22" fmla="*/ 0 w 3762704"/>
                      <a:gd name="connsiteY22" fmla="*/ 1904712 h 5087007"/>
                      <a:gd name="connsiteX23" fmla="*/ 0 w 3762704"/>
                      <a:gd name="connsiteY23" fmla="*/ 1342576 h 5087007"/>
                      <a:gd name="connsiteX24" fmla="*/ 0 w 3762704"/>
                      <a:gd name="connsiteY24" fmla="*/ 627130 h 5087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62704" h="5087007" fill="none" extrusionOk="0">
                        <a:moveTo>
                          <a:pt x="0" y="627130"/>
                        </a:moveTo>
                        <a:cubicBezTo>
                          <a:pt x="50927" y="338251"/>
                          <a:pt x="323715" y="71295"/>
                          <a:pt x="627130" y="0"/>
                        </a:cubicBezTo>
                        <a:cubicBezTo>
                          <a:pt x="800528" y="-5939"/>
                          <a:pt x="970004" y="-5583"/>
                          <a:pt x="1229157" y="0"/>
                        </a:cubicBezTo>
                        <a:cubicBezTo>
                          <a:pt x="1488310" y="5583"/>
                          <a:pt x="1580453" y="-23172"/>
                          <a:pt x="1781014" y="0"/>
                        </a:cubicBezTo>
                        <a:cubicBezTo>
                          <a:pt x="1981575" y="23172"/>
                          <a:pt x="2205661" y="3748"/>
                          <a:pt x="2408125" y="0"/>
                        </a:cubicBezTo>
                        <a:cubicBezTo>
                          <a:pt x="2610589" y="-3748"/>
                          <a:pt x="2943967" y="26766"/>
                          <a:pt x="3135574" y="0"/>
                        </a:cubicBezTo>
                        <a:cubicBezTo>
                          <a:pt x="3503705" y="-45601"/>
                          <a:pt x="3844010" y="310252"/>
                          <a:pt x="3762704" y="627130"/>
                        </a:cubicBezTo>
                        <a:cubicBezTo>
                          <a:pt x="3784460" y="931981"/>
                          <a:pt x="3768021" y="1006343"/>
                          <a:pt x="3762704" y="1265921"/>
                        </a:cubicBezTo>
                        <a:cubicBezTo>
                          <a:pt x="3757387" y="1525499"/>
                          <a:pt x="3791669" y="1669039"/>
                          <a:pt x="3762704" y="1943040"/>
                        </a:cubicBezTo>
                        <a:cubicBezTo>
                          <a:pt x="3733739" y="2217041"/>
                          <a:pt x="3734669" y="2261766"/>
                          <a:pt x="3762704" y="2505176"/>
                        </a:cubicBezTo>
                        <a:cubicBezTo>
                          <a:pt x="3790739" y="2748586"/>
                          <a:pt x="3749011" y="2996180"/>
                          <a:pt x="3762704" y="3143967"/>
                        </a:cubicBezTo>
                        <a:cubicBezTo>
                          <a:pt x="3776397" y="3291754"/>
                          <a:pt x="3792998" y="3519802"/>
                          <a:pt x="3762704" y="3782758"/>
                        </a:cubicBezTo>
                        <a:cubicBezTo>
                          <a:pt x="3732410" y="4045714"/>
                          <a:pt x="3778762" y="4253076"/>
                          <a:pt x="3762704" y="4459877"/>
                        </a:cubicBezTo>
                        <a:cubicBezTo>
                          <a:pt x="3762937" y="4858742"/>
                          <a:pt x="3469556" y="5060507"/>
                          <a:pt x="3135574" y="5087007"/>
                        </a:cubicBezTo>
                        <a:cubicBezTo>
                          <a:pt x="2812945" y="5096732"/>
                          <a:pt x="2625748" y="5112110"/>
                          <a:pt x="2483379" y="5087007"/>
                        </a:cubicBezTo>
                        <a:cubicBezTo>
                          <a:pt x="2341010" y="5061904"/>
                          <a:pt x="2064270" y="5106056"/>
                          <a:pt x="1906436" y="5087007"/>
                        </a:cubicBezTo>
                        <a:cubicBezTo>
                          <a:pt x="1748602" y="5067958"/>
                          <a:pt x="1538447" y="5105092"/>
                          <a:pt x="1304410" y="5087007"/>
                        </a:cubicBezTo>
                        <a:cubicBezTo>
                          <a:pt x="1070373" y="5068922"/>
                          <a:pt x="850500" y="5094728"/>
                          <a:pt x="627130" y="5087007"/>
                        </a:cubicBezTo>
                        <a:cubicBezTo>
                          <a:pt x="311205" y="5114881"/>
                          <a:pt x="-26902" y="4735409"/>
                          <a:pt x="0" y="4459877"/>
                        </a:cubicBezTo>
                        <a:cubicBezTo>
                          <a:pt x="28293" y="4268860"/>
                          <a:pt x="13156" y="4037542"/>
                          <a:pt x="0" y="3821086"/>
                        </a:cubicBezTo>
                        <a:cubicBezTo>
                          <a:pt x="-13156" y="3604630"/>
                          <a:pt x="-6968" y="3528538"/>
                          <a:pt x="0" y="3258950"/>
                        </a:cubicBezTo>
                        <a:cubicBezTo>
                          <a:pt x="6968" y="2989362"/>
                          <a:pt x="2630" y="2719971"/>
                          <a:pt x="0" y="2581831"/>
                        </a:cubicBezTo>
                        <a:cubicBezTo>
                          <a:pt x="-2630" y="2443691"/>
                          <a:pt x="29514" y="2132462"/>
                          <a:pt x="0" y="1904712"/>
                        </a:cubicBezTo>
                        <a:cubicBezTo>
                          <a:pt x="-29514" y="1676962"/>
                          <a:pt x="-17311" y="1557049"/>
                          <a:pt x="0" y="1342576"/>
                        </a:cubicBezTo>
                        <a:cubicBezTo>
                          <a:pt x="17311" y="1128103"/>
                          <a:pt x="-28505" y="869391"/>
                          <a:pt x="0" y="627130"/>
                        </a:cubicBezTo>
                        <a:close/>
                      </a:path>
                      <a:path w="3762704" h="5087007" stroke="0" extrusionOk="0">
                        <a:moveTo>
                          <a:pt x="0" y="627130"/>
                        </a:moveTo>
                        <a:cubicBezTo>
                          <a:pt x="15855" y="312081"/>
                          <a:pt x="290740" y="-57994"/>
                          <a:pt x="627130" y="0"/>
                        </a:cubicBezTo>
                        <a:cubicBezTo>
                          <a:pt x="853887" y="-25224"/>
                          <a:pt x="995819" y="-31167"/>
                          <a:pt x="1279325" y="0"/>
                        </a:cubicBezTo>
                        <a:cubicBezTo>
                          <a:pt x="1562831" y="31167"/>
                          <a:pt x="1660340" y="16364"/>
                          <a:pt x="1881352" y="0"/>
                        </a:cubicBezTo>
                        <a:cubicBezTo>
                          <a:pt x="2102364" y="-16364"/>
                          <a:pt x="2261365" y="-20881"/>
                          <a:pt x="2458294" y="0"/>
                        </a:cubicBezTo>
                        <a:cubicBezTo>
                          <a:pt x="2655223" y="20881"/>
                          <a:pt x="2806439" y="-26283"/>
                          <a:pt x="3135574" y="0"/>
                        </a:cubicBezTo>
                        <a:cubicBezTo>
                          <a:pt x="3511809" y="-8608"/>
                          <a:pt x="3692663" y="261490"/>
                          <a:pt x="3762704" y="627130"/>
                        </a:cubicBezTo>
                        <a:cubicBezTo>
                          <a:pt x="3759311" y="748697"/>
                          <a:pt x="3792523" y="1056128"/>
                          <a:pt x="3762704" y="1227594"/>
                        </a:cubicBezTo>
                        <a:cubicBezTo>
                          <a:pt x="3732885" y="1399060"/>
                          <a:pt x="3788055" y="1562686"/>
                          <a:pt x="3762704" y="1789730"/>
                        </a:cubicBezTo>
                        <a:cubicBezTo>
                          <a:pt x="3737353" y="2016774"/>
                          <a:pt x="3759004" y="2276073"/>
                          <a:pt x="3762704" y="2505176"/>
                        </a:cubicBezTo>
                        <a:cubicBezTo>
                          <a:pt x="3766404" y="2734279"/>
                          <a:pt x="3792467" y="2952467"/>
                          <a:pt x="3762704" y="3182295"/>
                        </a:cubicBezTo>
                        <a:cubicBezTo>
                          <a:pt x="3732941" y="3412123"/>
                          <a:pt x="3745314" y="3588419"/>
                          <a:pt x="3762704" y="3821086"/>
                        </a:cubicBezTo>
                        <a:cubicBezTo>
                          <a:pt x="3780094" y="4053753"/>
                          <a:pt x="3755911" y="4280547"/>
                          <a:pt x="3762704" y="4459877"/>
                        </a:cubicBezTo>
                        <a:cubicBezTo>
                          <a:pt x="3754853" y="4787677"/>
                          <a:pt x="3513365" y="5035079"/>
                          <a:pt x="3135574" y="5087007"/>
                        </a:cubicBezTo>
                        <a:cubicBezTo>
                          <a:pt x="2991338" y="5110918"/>
                          <a:pt x="2661544" y="5064173"/>
                          <a:pt x="2508463" y="5087007"/>
                        </a:cubicBezTo>
                        <a:cubicBezTo>
                          <a:pt x="2355382" y="5109841"/>
                          <a:pt x="2060105" y="5086735"/>
                          <a:pt x="1906436" y="5087007"/>
                        </a:cubicBezTo>
                        <a:cubicBezTo>
                          <a:pt x="1752767" y="5087279"/>
                          <a:pt x="1545533" y="5081367"/>
                          <a:pt x="1354579" y="5087007"/>
                        </a:cubicBezTo>
                        <a:cubicBezTo>
                          <a:pt x="1163625" y="5092647"/>
                          <a:pt x="921408" y="5098194"/>
                          <a:pt x="627130" y="5087007"/>
                        </a:cubicBezTo>
                        <a:cubicBezTo>
                          <a:pt x="265156" y="5123431"/>
                          <a:pt x="-7866" y="4888864"/>
                          <a:pt x="0" y="4459877"/>
                        </a:cubicBezTo>
                        <a:cubicBezTo>
                          <a:pt x="-15123" y="4242361"/>
                          <a:pt x="-18435" y="4121036"/>
                          <a:pt x="0" y="3936068"/>
                        </a:cubicBezTo>
                        <a:cubicBezTo>
                          <a:pt x="18435" y="3751100"/>
                          <a:pt x="217" y="3653959"/>
                          <a:pt x="0" y="3412259"/>
                        </a:cubicBezTo>
                        <a:cubicBezTo>
                          <a:pt x="-217" y="3170559"/>
                          <a:pt x="-15045" y="3034497"/>
                          <a:pt x="0" y="2888451"/>
                        </a:cubicBezTo>
                        <a:cubicBezTo>
                          <a:pt x="15045" y="2742405"/>
                          <a:pt x="15453" y="2539613"/>
                          <a:pt x="0" y="2211332"/>
                        </a:cubicBezTo>
                        <a:cubicBezTo>
                          <a:pt x="-15453" y="1883051"/>
                          <a:pt x="-8363" y="1914514"/>
                          <a:pt x="0" y="1687523"/>
                        </a:cubicBezTo>
                        <a:cubicBezTo>
                          <a:pt x="8363" y="1460532"/>
                          <a:pt x="46967" y="1066239"/>
                          <a:pt x="0" y="6271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ADADA1-C583-4490-8D6C-E1C97C78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9" y="2910655"/>
            <a:ext cx="1881190" cy="1881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61473B-E140-4DDC-949D-110176C2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22" y="2487628"/>
            <a:ext cx="1515311" cy="15153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52F71-EDCF-434D-AA52-72286315F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8" y="4669126"/>
            <a:ext cx="1163580" cy="1160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B12F18-160D-4985-A876-89B84BED4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9" y="1557027"/>
            <a:ext cx="1408727" cy="14087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9C1946-AA69-4639-ACAD-16769AA69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/>
          <a:stretch/>
        </p:blipFill>
        <p:spPr>
          <a:xfrm>
            <a:off x="8092283" y="1191738"/>
            <a:ext cx="1895476" cy="22474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916F2B-7BC0-4494-B8D4-DE6642AFA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64" y="3179716"/>
            <a:ext cx="2043814" cy="20438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9CB91C-E98B-4A46-8936-C60C83592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38" y="2599443"/>
            <a:ext cx="1163580" cy="1160546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497062A4-646D-4594-8B10-ED59DAA246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63847" y="12894"/>
            <a:ext cx="800298" cy="86567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5A8BE58-A994-4532-8562-28B6017ABA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45" y="-1"/>
            <a:ext cx="2511242" cy="251124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882A91E-DEE0-F09B-5E11-369F180BA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4" y="972107"/>
            <a:ext cx="1515311" cy="1515311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2DA938B-9DE3-EB3D-1E6B-4178B3180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62" y="4063553"/>
            <a:ext cx="1813556" cy="181355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аза, цветок, искусство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5790EFC-032C-92BD-274B-6D1186084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46" y="4098401"/>
            <a:ext cx="1437838" cy="1437838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6805BB6F-D3B2-8C17-2144-CC5F99D16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41" y="1141227"/>
            <a:ext cx="1306840" cy="1306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B3DB8B8-ADE9-4D6D-B7F4-3F5A6772C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973" y="3303028"/>
            <a:ext cx="1890087" cy="19597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D0140F-4ED2-4FFD-BE2E-B9A9E0CCA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0" y="3231393"/>
            <a:ext cx="1163580" cy="116358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1794FD-63E5-4D01-BEE0-D5641BFF5B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9" y="4286557"/>
            <a:ext cx="1570878" cy="15708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4E0EB9D-8054-49DC-A167-64EE4C883D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8" y="1877324"/>
            <a:ext cx="1739336" cy="17393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6B87EA8-1F1D-4B5C-9229-13CCE4DFB42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567053" y="960515"/>
            <a:ext cx="1356760" cy="24405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81AB22F-EAAE-478D-9990-30AE08A362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2928" y="3063642"/>
            <a:ext cx="1356760" cy="14065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9761AA-BD15-472E-B8AE-D8C9C13A1C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26" y="971520"/>
            <a:ext cx="2011813" cy="201181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6EE2099-58E5-4123-B19D-B694E905D6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15" y="4431987"/>
            <a:ext cx="1464066" cy="14640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AFE902-6B84-4C5D-BB8B-ACE56E403D9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16881"/>
          <a:stretch/>
        </p:blipFill>
        <p:spPr>
          <a:xfrm>
            <a:off x="8128652" y="3492522"/>
            <a:ext cx="1356760" cy="2440546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388C86D0-71FA-D351-65E5-1F19D69EA9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78" y="933437"/>
            <a:ext cx="2080720" cy="208072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B8D7E9BE-FC87-E2C4-464F-D98B50D060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45" y="1348280"/>
            <a:ext cx="2080720" cy="20807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3E00B5-F8CB-4485-B966-86DF75F296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00" y="4497874"/>
            <a:ext cx="1178027" cy="117802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C67394-8A5E-4DA6-BA59-60030B1320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31" y="2647463"/>
            <a:ext cx="1200009" cy="12000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E8E0FB-3A44-460C-B80E-1DC41DFA46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35" y="2603083"/>
            <a:ext cx="1800856" cy="180085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070CB66-EAC1-46E6-B601-2EF1E8EB6D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081" y="3660471"/>
            <a:ext cx="2108943" cy="21089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8E53F0A-3377-41D1-BEC5-77313A46D9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83" y="3764598"/>
            <a:ext cx="1985644" cy="198564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06D1AC-584D-418D-88EF-925C8BF03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99" y="957440"/>
            <a:ext cx="1482047" cy="148204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7A34B3B-CD9E-43B6-8E1E-F867788E42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3" y="1156132"/>
            <a:ext cx="1606774" cy="16067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CBAB35B-2D40-4202-B7DF-C4DE2A320F0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/>
          <a:stretch/>
        </p:blipFill>
        <p:spPr>
          <a:xfrm>
            <a:off x="7901855" y="1309409"/>
            <a:ext cx="1970400" cy="15360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A3B4C7-59DA-6869-C96C-9770DE575CE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/>
          <a:stretch/>
        </p:blipFill>
        <p:spPr>
          <a:xfrm>
            <a:off x="1216648" y="2501225"/>
            <a:ext cx="2480985" cy="193409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89A80D8-5BFD-4E63-B20B-0F946B06B7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89" y="1142722"/>
            <a:ext cx="1800856" cy="18008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AEEB29-AFF4-5F62-1CBC-0F0074B0C8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9" y="3954033"/>
            <a:ext cx="1606774" cy="160677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FC108BB-E783-4331-A65C-739B1AB742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38" y="1209199"/>
            <a:ext cx="1248003" cy="12480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E5F9DDF-98A8-48A0-884B-130DCF43A2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59" y="2074079"/>
            <a:ext cx="1394137" cy="139413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9AB6F12-D5C5-44D2-AE4F-CB53372FB5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93" y="1156132"/>
            <a:ext cx="1732208" cy="173220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4AA5A38-9354-44BA-A7C9-B1280715C4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062" y="3606756"/>
            <a:ext cx="2180789" cy="21807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2E66C71-C34C-4A71-BE27-9C642E8015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8" y="3636673"/>
            <a:ext cx="1763395" cy="176339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47FF699-43F3-4466-9ACF-5D1E6AD3744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01" y="2795590"/>
            <a:ext cx="1460043" cy="14600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1144007-B318-47FA-95B0-1431BFFA59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7" y="1209199"/>
            <a:ext cx="1778853" cy="177885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FA84775-62EF-B8E7-9489-E5FC2872EC1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7" y="927900"/>
            <a:ext cx="2120626" cy="212062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6A9D71C-12E0-BFBF-9B73-5EEA170FAF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15" y="4262446"/>
            <a:ext cx="1626837" cy="1626837"/>
          </a:xfrm>
          <a:prstGeom prst="rect">
            <a:avLst/>
          </a:prstGeom>
        </p:spPr>
      </p:pic>
      <p:pic>
        <p:nvPicPr>
          <p:cNvPr id="78" name="Рисунок 77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5A49A8D-FA97-5E7A-F63C-A29E963BAA1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9" y="3721722"/>
            <a:ext cx="1880394" cy="188039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5B01E026-34F3-118C-7D93-1817796396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41" y="2526876"/>
            <a:ext cx="1880394" cy="18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2024-08-15T20:47:07Z</dcterms:created>
  <dcterms:modified xsi:type="dcterms:W3CDTF">2024-11-13T14:17:12Z</dcterms:modified>
</cp:coreProperties>
</file>