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E18A3F-3CB1-4A56-8D5D-6331BFAAED8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92" y="2496637"/>
            <a:ext cx="4010435" cy="401043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