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hy0n1ftbdF6Wd/xxh9fyLcdEDa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0BC9C4-7D83-4963-9945-DAA8F7021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7"/>
            <a:ext cx="12168517" cy="6857999"/>
          </a:xfrm>
          <a:prstGeom prst="rect">
            <a:avLst/>
          </a:prstGeom>
        </p:spPr>
      </p:pic>
      <p:pic>
        <p:nvPicPr>
          <p:cNvPr id="7" name="Фокусник">
            <a:extLst>
              <a:ext uri="{FF2B5EF4-FFF2-40B4-BE49-F238E27FC236}">
                <a16:creationId xmlns:a16="http://schemas.microsoft.com/office/drawing/2014/main" id="{B7A082C3-C980-470E-A26F-F552B9DED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628" y="1491498"/>
            <a:ext cx="3114675" cy="40671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912A6D-F6FA-4494-AD9A-81FAA3F40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424" y="2677212"/>
            <a:ext cx="2560949" cy="25609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E7D616D-32BD-4C4E-95DF-E4FD294B5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7936" y="1314710"/>
            <a:ext cx="2309196" cy="10371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E0B6200-CE65-4445-9883-3CB305F8E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5209" y="4025210"/>
            <a:ext cx="1816205" cy="8157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C700D5B-85A1-4F3C-8ACE-F90AED10C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3563" y="2759537"/>
            <a:ext cx="1816205" cy="8157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4FE37E-408D-49C4-B9B9-67793EF55D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809602" y="689226"/>
            <a:ext cx="2288105" cy="22881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A16C44-F782-464C-91C3-951FB2FB55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045350" y="3396392"/>
            <a:ext cx="1756064" cy="17560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CC6FA1C-5BA4-475C-A901-A40340C6E5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356818" y="2090932"/>
            <a:ext cx="1756064" cy="17560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7A0579-7D10-49C5-AA43-362E4663D9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4306" y="264427"/>
            <a:ext cx="1978484" cy="24127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686166-46D9-4E45-82C9-00E0E84B11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9836" y="1879471"/>
            <a:ext cx="1439973" cy="175606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22F94B2-F7AA-4512-8F1F-B9209E896E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7168" y="3223108"/>
            <a:ext cx="1439973" cy="17560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574289-EF81-426F-933B-0EC6EE7CCB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8501" y="51917"/>
            <a:ext cx="3454977" cy="34549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5D31E6B-CEDC-4DC1-8EE6-D5FA27CEF7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8909" y="1596853"/>
            <a:ext cx="2560949" cy="256094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99A8627-C3E6-4BA3-8D94-11E7E3CC2E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0673" y="2702164"/>
            <a:ext cx="2560949" cy="256094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BD9ABB-8815-490C-85D2-7FD76F009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012080" y="175879"/>
            <a:ext cx="2827817" cy="289783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9F9D7B2-B4A2-4D1A-A6E9-1950962629B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179763" y="1189373"/>
            <a:ext cx="2680365" cy="274673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751E1A5-C51C-401B-821C-045F4D0FEA5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849152" y="2437430"/>
            <a:ext cx="2680365" cy="274673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82E641E-6DD7-4E4C-9F6A-6158910E8F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0393" y="723096"/>
            <a:ext cx="5134414" cy="513441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6160F46-130F-452C-BBFC-EBB44A1144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447" y="106340"/>
            <a:ext cx="1049538" cy="10551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1AC85A0-D66E-49D8-84C6-A6C1A7B286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789" y="98368"/>
            <a:ext cx="1091715" cy="109757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003E4E2-B44B-4DAA-B900-A367D092BC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2233" y="101875"/>
            <a:ext cx="1006958" cy="101236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E805671-E86E-42FC-A923-E76552D23D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1770" y="139658"/>
            <a:ext cx="1006957" cy="10123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B40CA92-90D8-4009-AF59-383CA68AFC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1306" y="139658"/>
            <a:ext cx="1006957" cy="1012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-0.00069 L -0.01615 -0.00069 C -0.01875 -0.0037 -0.02135 -0.00648 -0.0237 -0.01019 C -0.02474 -0.01157 -0.025 -0.01412 -0.02591 -0.01574 C -0.02682 -0.01736 -0.02812 -0.01806 -0.02904 -0.01968 C -0.0306 -0.02199 -0.03177 -0.02477 -0.03333 -0.02732 C -0.03529 -0.03032 -0.04258 -0.03912 -0.04401 -0.04051 C -0.0457 -0.04213 -0.04766 -0.04282 -0.04948 -0.04444 C -0.05052 -0.04537 -0.05143 -0.04722 -0.0526 -0.04815 C -0.05404 -0.04931 -0.0556 -0.04907 -0.0569 -0.05 C -0.05846 -0.05116 -0.05977 -0.05278 -0.0612 -0.05394 C -0.06328 -0.05532 -0.06549 -0.05671 -0.06771 -0.05764 C -0.06914 -0.05833 -0.07057 -0.0588 -0.07187 -0.05949 C -0.07448 -0.06134 -0.07682 -0.06389 -0.07943 -0.06528 C -0.08841 -0.0706 -0.08633 -0.06782 -0.0944 -0.07107 C -0.09766 -0.07222 -0.09831 -0.07431 -0.10195 -0.07477 C -0.10937 -0.07593 -0.11693 -0.07616 -0.12448 -0.07662 L -0.22409 -0.07477 C -0.22917 -0.07454 -0.23398 -0.07037 -0.23906 -0.06921 C -0.24648 -0.06736 -0.25065 -0.06644 -0.25833 -0.06343 C -0.2595 -0.06296 -0.26055 -0.06181 -0.26159 -0.06157 C -0.26836 -0.05995 -0.28203 -0.05764 -0.28203 -0.05764 C -0.28477 -0.05648 -0.28776 -0.05556 -0.29049 -0.05394 C -0.29206 -0.05301 -0.29349 -0.05139 -0.29479 -0.05 C -0.29844 -0.04653 -0.30664 -0.03449 -0.30768 -0.03287 C -0.30911 -0.03102 -0.31042 -0.0287 -0.31198 -0.02732 C -0.32083 -0.01829 -0.31693 -0.02199 -0.3237 -0.01574 C -0.32682 -0.01042 -0.32838 -0.00718 -0.33229 -0.00255 C -0.3401 0.00671 -0.3332 -0.00556 -0.34193 0.00903 C -0.34635 0.01643 -0.35117 0.02315 -0.35482 0.03171 C -0.36419 0.05417 -0.35234 0.02662 -0.36133 0.04514 C -0.36654 0.05625 -0.36198 0.04977 -0.36771 0.05648 C -0.36875 0.05903 -0.36979 0.06181 -0.37096 0.06412 C -0.37187 0.0662 -0.37331 0.06759 -0.37409 0.06991 C -0.37682 0.07662 -0.37917 0.0838 -0.38164 0.09074 C -0.38307 0.09468 -0.3845 0.09838 -0.38594 0.10231 C -0.38659 0.10417 -0.3875 0.10579 -0.38802 0.10787 C -0.39075 0.11759 -0.38932 0.11319 -0.39232 0.1213 C -0.39271 0.12315 -0.39297 0.12523 -0.39336 0.12708 C -0.3944 0.13032 -0.39779 0.13773 -0.39883 0.14028 C -0.39987 0.14329 -0.40091 0.14676 -0.40195 0.14977 C -0.40234 0.15231 -0.40247 0.15509 -0.40299 0.15741 C -0.4043 0.16273 -0.40729 0.17268 -0.40729 0.17268 C -0.40846 0.18426 -0.40768 0.18264 -0.41055 0.19167 C -0.4112 0.19375 -0.41185 0.19583 -0.41276 0.19745 C -0.41367 0.19907 -0.41484 0.2 -0.41588 0.20116 C -0.41628 0.2044 -0.41654 0.20764 -0.41693 0.21065 C -0.41732 0.21273 -0.41797 0.21458 -0.4181 0.21643 C -0.41836 0.22014 -0.4181 0.22407 -0.4181 0.22801 L -0.4181 0.22801 " pathEditMode="relative" ptsTypes="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3 0.00255 L -0.0233 0.00255 C -0.02539 -0.00255 -0.02825 -0.00694 -0.02929 -0.01273 C -0.02968 -0.01412 -0.02981 -0.01574 -0.0302 -0.01736 C -0.03086 -0.01968 -0.03372 -0.02616 -0.0345 -0.02778 C -0.03567 -0.03079 -0.03645 -0.03449 -0.03789 -0.03704 C -0.03958 -0.04005 -0.04075 -0.04421 -0.04296 -0.04607 C -0.05156 -0.0537 -0.04088 -0.04375 -0.04974 -0.0537 C -0.05091 -0.05486 -0.05208 -0.05556 -0.05325 -0.05671 C -0.05651 -0.06042 -0.05638 -0.06204 -0.06002 -0.06412 C -0.06289 -0.06597 -0.06432 -0.06505 -0.06679 -0.06736 C -0.0677 -0.06806 -0.06849 -0.06944 -0.0694 -0.07037 C -0.07057 -0.0713 -0.07448 -0.07407 -0.07617 -0.07477 C -0.07734 -0.07546 -0.07851 -0.07593 -0.07968 -0.07639 C -0.08593 -0.08194 -0.08007 -0.07732 -0.08724 -0.08079 C -0.08906 -0.08171 -0.09062 -0.08333 -0.09244 -0.08403 C -0.1108 -0.09051 -0.09205 -0.08426 -0.10781 -0.08843 C -0.10924 -0.08889 -0.11054 -0.08958 -0.11198 -0.09005 C -0.1151 -0.09074 -0.11823 -0.09074 -0.12135 -0.09144 C -0.12421 -0.09213 -0.12721 -0.09306 -0.12994 -0.09444 C -0.13841 -0.09884 -0.12526 -0.09282 -0.13593 -0.09745 L -0.26796 -0.09607 C -0.27174 -0.09607 -0.27369 -0.09282 -0.27734 -0.09144 L -0.28164 -0.09005 C -0.2845 -0.08796 -0.28724 -0.08565 -0.2901 -0.08403 C -0.29101 -0.08333 -0.29179 -0.08287 -0.2927 -0.08241 C -0.2944 -0.08171 -0.29609 -0.08171 -0.29778 -0.08079 C -0.29961 -0.08009 -0.3013 -0.07894 -0.30299 -0.07778 C -0.30377 -0.07732 -0.30455 -0.07662 -0.30546 -0.07639 L -0.30976 -0.07477 C -0.31731 -0.06482 -0.30911 -0.07454 -0.31653 -0.06875 C -0.32421 -0.06296 -0.31263 -0.06806 -0.32343 -0.06412 C -0.32825 -0.05833 -0.32356 -0.06343 -0.32851 -0.05972 C -0.33476 -0.05486 -0.32903 -0.05787 -0.33528 -0.05509 C -0.33619 -0.05301 -0.33685 -0.05069 -0.33789 -0.04907 C -0.34101 -0.04421 -0.34088 -0.04745 -0.34388 -0.04444 C -0.3457 -0.04282 -0.34726 -0.04051 -0.34895 -0.03843 C -0.34987 -0.0375 -0.35065 -0.03634 -0.35156 -0.03542 L -0.35494 -0.03241 C -0.35573 -0.03079 -0.35651 -0.02917 -0.35755 -0.02778 C -0.35924 -0.02523 -0.36132 -0.02361 -0.36341 -0.02176 C -0.37213 0.00116 -0.36276 -0.02245 -0.3694 -0.0081 C -0.37252 -0.00162 -0.37005 -0.00602 -0.372 0.00093 C -0.37317 0.00509 -0.37435 0.00671 -0.3763 0.00995 C -0.37773 0.01806 -0.37656 0.01319 -0.38046 0.02361 C -0.38112 0.02523 -0.38138 0.02708 -0.38216 0.02824 L -0.38476 0.03125 C -0.38528 0.03333 -0.3858 0.03542 -0.38645 0.03727 C -0.38698 0.03889 -0.38776 0.04028 -0.38815 0.0419 C -0.39036 0.04977 -0.38724 0.04375 -0.38984 0.05556 C -0.39036 0.05787 -0.39153 0.05949 -0.39244 0.06157 C -0.3927 0.06412 -0.39283 0.06667 -0.39323 0.06921 C -0.39362 0.07083 -0.39453 0.07199 -0.39505 0.07361 C -0.39544 0.075 -0.39557 0.07662 -0.39583 0.07824 C -0.39609 0.08218 -0.39609 0.08634 -0.39674 0.09028 C -0.397 0.09213 -0.39804 0.09329 -0.39843 0.09491 C -0.39882 0.09676 -0.39882 0.09907 -0.39921 0.10093 C -0.40013 0.10532 -0.4013 0.10787 -0.4026 0.11157 C -0.40299 0.11296 -0.40325 0.11458 -0.40351 0.1162 C -0.40377 0.11806 -0.4039 0.12014 -0.40442 0.12222 C -0.40481 0.12384 -0.40546 0.12523 -0.40612 0.12662 C -0.40625 0.12755 -0.40729 0.13611 -0.40781 0.13727 C -0.40846 0.13912 -0.4095 0.14028 -0.41028 0.1419 C -0.41145 0.14792 -0.41237 0.15301 -0.41458 0.15856 C -0.41523 0.15995 -0.41823 0.1669 -0.41888 0.16921 C -0.42239 0.18171 -0.41653 0.16528 -0.42135 0.17824 C -0.42187 0.18125 -0.42239 0.18588 -0.42317 0.18889 C -0.42356 0.19097 -0.42435 0.19282 -0.42487 0.19491 C -0.42513 0.1963 -0.42539 0.19792 -0.42565 0.19954 C -0.42942 0.21505 -0.42526 0.19398 -0.42903 0.21458 L -0.42994 0.21921 C -0.4302 0.2206 -0.43073 0.22199 -0.43073 0.22361 L -0.43073 0.22986 L -0.42825 0.22222 " pathEditMode="relative" ptsTypes="AAAAAAAAAAAAAAAAAAAAAAAAA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0.04861 L 0.00664 0.04884 C 0.00599 0.04352 0.00546 0.03843 0.00481 0.03357 C 0.00468 0.03195 0.00325 0.0206 0.00234 0.0169 C 0.00182 0.01482 0.00117 0.01273 0.00065 0.01065 C 0.00026 0.00926 0.00013 0.00764 -0.00026 0.00625 C -0.00105 0.00324 -0.00235 -0.00162 -0.00365 -0.0044 C -0.0073 -0.01227 -0.00482 -0.00602 -0.00873 -0.01204 C -0.01003 -0.01389 -0.01081 -0.01643 -0.01211 -0.01805 C -0.01342 -0.01944 -0.01498 -0.01991 -0.01641 -0.02106 C -0.01758 -0.02199 -0.01875 -0.02291 -0.0198 -0.02407 C -0.02071 -0.025 -0.02149 -0.02639 -0.0224 -0.02708 C -0.02318 -0.02778 -0.02409 -0.02801 -0.025 -0.0287 C -0.02592 -0.0294 -0.02657 -0.03102 -0.02748 -0.03171 C -0.03021 -0.03379 -0.03321 -0.03495 -0.03607 -0.03611 C -0.03711 -0.03727 -0.03829 -0.03842 -0.03946 -0.03935 C -0.04115 -0.04051 -0.04297 -0.04074 -0.04454 -0.04236 C -0.04623 -0.04375 -0.04792 -0.0456 -0.04961 -0.04676 C -0.05079 -0.04768 -0.05196 -0.04768 -0.05313 -0.04838 C -0.06068 -0.05231 -0.04766 -0.04676 -0.06159 -0.05139 C -0.06276 -0.05185 -0.06381 -0.05254 -0.06498 -0.05278 C -0.06693 -0.05347 -0.06901 -0.05393 -0.07097 -0.0544 C -0.07188 -0.05486 -0.07266 -0.05579 -0.07357 -0.05602 C -0.078 -0.05717 -0.08711 -0.05903 -0.08711 -0.05879 C -0.10248 -0.06574 -0.08685 -0.05903 -0.09922 -0.06342 C -0.10039 -0.06389 -0.10131 -0.06481 -0.10248 -0.06504 C -0.10717 -0.0662 -0.11615 -0.06805 -0.11615 -0.06782 C -0.11875 -0.06967 -0.12201 -0.07176 -0.12461 -0.07268 C -0.12852 -0.07384 -0.13138 -0.07384 -0.1349 -0.07569 C -0.13672 -0.07639 -0.13829 -0.07824 -0.13998 -0.0787 C -0.14284 -0.07916 -0.14571 -0.07963 -0.14857 -0.08009 C -0.15026 -0.08055 -0.15196 -0.08102 -0.15365 -0.08171 C -0.15612 -0.08241 -0.15886 -0.08356 -0.16133 -0.08472 C -0.16224 -0.08518 -0.16302 -0.08565 -0.16394 -0.08611 L -0.20313 -0.08472 C -0.2043 -0.08472 -0.20534 -0.08356 -0.20651 -0.0831 C -0.20847 -0.08264 -0.21042 -0.08217 -0.2125 -0.08171 C -0.2142 -0.08055 -0.21576 -0.07916 -0.21758 -0.0787 C -0.21914 -0.07801 -0.22266 -0.07708 -0.22435 -0.07569 C -0.2293 -0.07129 -0.22435 -0.07361 -0.23034 -0.06944 C -0.23138 -0.06875 -0.23256 -0.06852 -0.23373 -0.06805 C -0.24506 -0.0581 -0.23099 -0.07014 -0.23972 -0.06342 C -0.24089 -0.0625 -0.24193 -0.06111 -0.2431 -0.06041 C -0.24532 -0.05926 -0.25 -0.05741 -0.25 -0.05717 C -0.25717 -0.04791 -0.24935 -0.05694 -0.25756 -0.05139 C -0.2586 -0.05069 -0.25925 -0.04907 -0.26016 -0.04838 C -0.26016 -0.04815 -0.26654 -0.04444 -0.26784 -0.04375 C -0.26875 -0.04329 -0.26954 -0.04305 -0.27045 -0.04236 C -0.27149 -0.0412 -0.27266 -0.04004 -0.27383 -0.03935 C -0.27461 -0.03866 -0.27552 -0.03842 -0.27631 -0.03773 C -0.27722 -0.03704 -0.278 -0.03541 -0.27891 -0.03472 C -0.27995 -0.03379 -0.28125 -0.03379 -0.2823 -0.0331 C -0.28321 -0.03264 -0.28412 -0.03241 -0.2849 -0.03171 C -0.28607 -0.03079 -0.28711 -0.02963 -0.28829 -0.0287 C -0.28907 -0.02801 -0.28998 -0.02778 -0.29089 -0.02708 C -0.29232 -0.02616 -0.29375 -0.02523 -0.29506 -0.02407 C -0.30508 -0.01597 -0.2987 -0.01991 -0.30443 -0.01643 C -0.30482 -0.01597 -0.30951 -0.00972 -0.31042 -0.00903 C -0.31159 -0.0081 -0.31276 -0.00787 -0.31381 -0.00741 C -0.31823 0.00023 -0.31537 -0.00393 -0.32318 0.00324 L -0.32318 0.00347 C -0.32396 0.00417 -0.328 0.00972 -0.32917 0.01065 C -0.3362 0.01713 -0.32696 0.00671 -0.33438 0.01528 C -0.3349 0.0169 -0.33529 0.01852 -0.33607 0.01991 C -0.33672 0.02107 -0.33789 0.02153 -0.33855 0.02292 C -0.33933 0.02454 -0.33959 0.02709 -0.34024 0.02894 C -0.34076 0.03056 -0.34141 0.03195 -0.34193 0.03357 C -0.34414 0.04908 -0.34115 0.02986 -0.34454 0.0456 C -0.34493 0.04746 -0.34493 0.04977 -0.34545 0.05162 C -0.34584 0.05324 -0.34662 0.05463 -0.34714 0.05625 C -0.34753 0.05764 -0.34753 0.05926 -0.34792 0.06065 C -0.3487 0.06296 -0.34987 0.06459 -0.35052 0.0669 C -0.35743 0.08912 -0.34805 0.06343 -0.35391 0.07894 C -0.35417 0.08056 -0.3543 0.08218 -0.35482 0.08357 C -0.35638 0.08843 -0.35977 0.09329 -0.36068 0.09861 C -0.36315 0.11111 -0.35912 0.09144 -0.36498 0.11227 C -0.3655 0.11435 -0.36602 0.11644 -0.36667 0.11829 C -0.36745 0.12037 -0.36849 0.12222 -0.36927 0.12431 C -0.37058 0.12824 -0.37188 0.13218 -0.37266 0.13658 C -0.37292 0.13796 -0.37305 0.13982 -0.37357 0.14097 C -0.37422 0.14283 -0.37526 0.14398 -0.37605 0.1456 C -0.37683 0.15278 -0.37683 0.15417 -0.37865 0.16065 C -0.37904 0.1625 -0.37982 0.16366 -0.38034 0.16528 C -0.38073 0.16667 -0.38073 0.16852 -0.38112 0.16991 C -0.38217 0.17292 -0.38464 0.17894 -0.38464 0.17917 C -0.3849 0.18056 -0.3849 0.18218 -0.38542 0.18357 C -0.38607 0.18519 -0.3875 0.18588 -0.38802 0.18796 C -0.38868 0.19028 -0.38829 0.19329 -0.38881 0.1956 C -0.38946 0.19792 -0.39063 0.19954 -0.39141 0.20162 C -0.39206 0.20347 -0.39258 0.20556 -0.3931 0.20764 C -0.39349 0.20926 -0.39349 0.21088 -0.39401 0.21227 C -0.39467 0.21459 -0.39571 0.21597 -0.39649 0.21829 C -0.39727 0.22338 -0.39766 0.22709 -0.39909 0.23195 C -0.4 0.23519 -0.40131 0.23796 -0.40248 0.24097 C -0.403 0.24259 -0.40352 0.24398 -0.40417 0.24537 L -0.40677 0.25023 C -0.40704 0.25162 -0.40717 0.25324 -0.40756 0.25463 C -0.40951 0.26134 -0.40925 0.25695 -0.40925 0.26088 L -0.40925 0.26111 " pathEditMode="relative" rAng="0" ptsTypes="AAAAAAAAAAAAAAAAAAAAAAAAAAAAAAAAAAAAAAAAAAAAAAAAAAAAAAAAAAAAAAAAAAAAAAAAAAAAAAAAAAAAAAAAAAAAAAAAA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7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0.00255 L 0.00196 0.00278 C 0.00053 -0.00116 -0.00104 -0.00463 -0.00234 -0.0081 C -0.00325 -0.01065 -0.00377 -0.01366 -0.00494 -0.01574 C -0.00559 -0.0169 -0.00664 -0.01667 -0.00742 -0.01713 L -0.01263 -0.02639 C -0.01341 -0.02778 -0.01419 -0.02963 -0.0151 -0.03079 C -0.02122 -0.03796 -0.01367 -0.02893 -0.02109 -0.03843 C -0.022 -0.03958 -0.02278 -0.04051 -0.02369 -0.04143 C -0.02421 -0.04305 -0.0246 -0.04468 -0.02539 -0.04606 C -0.02682 -0.04838 -0.02981 -0.05046 -0.03138 -0.05208 C -0.03567 -0.05648 -0.03372 -0.05694 -0.04075 -0.06111 C -0.04244 -0.06227 -0.04414 -0.06319 -0.04583 -0.06412 C -0.047 -0.06481 -0.04817 -0.06505 -0.04921 -0.06574 C -0.05065 -0.06667 -0.05208 -0.06782 -0.05351 -0.06875 C -0.0552 -0.06991 -0.0569 -0.0706 -0.05859 -0.07176 C -0.06041 -0.07315 -0.06197 -0.075 -0.06367 -0.07639 C -0.06562 -0.07755 -0.06783 -0.07801 -0.06966 -0.0794 C -0.07174 -0.08102 -0.07356 -0.0838 -0.07565 -0.08542 C -0.08112 -0.08958 -0.08697 -0.08912 -0.09283 -0.09143 C -0.09466 -0.09236 -0.09661 -0.09375 -0.09869 -0.09444 C -0.10078 -0.09537 -0.10273 -0.0956 -0.10468 -0.09606 C -0.12109 -0.1 -0.1026 -0.09514 -0.11757 -0.09907 C -0.12434 -0.10324 -0.12565 -0.1044 -0.13281 -0.10671 C -0.13684 -0.10787 -0.14075 -0.1081 -0.14479 -0.10972 C -0.14726 -0.11065 -0.14973 -0.1118 -0.15247 -0.11273 C -0.15625 -0.11389 -0.16028 -0.11481 -0.16432 -0.11574 L -0.17031 -0.11713 L -0.25638 -0.11574 C -0.25833 -0.11574 -0.26028 -0.11343 -0.26223 -0.11273 C -0.26419 -0.11204 -0.26627 -0.1118 -0.26822 -0.11111 C -0.26966 -0.11065 -0.27109 -0.11018 -0.27252 -0.10972 C -0.27421 -0.10903 -0.27591 -0.1088 -0.2776 -0.1081 C -0.27903 -0.10764 -0.28046 -0.10718 -0.2819 -0.10671 C -0.28359 -0.10602 -0.28528 -0.10579 -0.28697 -0.10509 C -0.29401 -0.10278 -0.28854 -0.10463 -0.29466 -0.10208 C -0.29609 -0.10162 -0.29752 -0.10093 -0.29895 -0.10046 C -0.31276 -0.09606 -0.29726 -0.10162 -0.30742 -0.09745 C -0.30885 -0.09699 -0.31028 -0.09653 -0.31171 -0.09606 C -0.31796 -0.09352 -0.31679 -0.09398 -0.32109 -0.09143 C -0.32994 -0.07893 -0.32122 -0.09051 -0.32877 -0.08241 C -0.33046 -0.08055 -0.33203 -0.07801 -0.33385 -0.07639 C -0.33802 -0.07268 -0.33606 -0.07407 -0.33984 -0.07176 C -0.34375 -0.06134 -0.33854 -0.07338 -0.34583 -0.06412 C -0.34661 -0.06319 -0.34661 -0.06065 -0.34752 -0.05972 C -0.34869 -0.0581 -0.35039 -0.05764 -0.35182 -0.05671 C -0.35494 -0.04838 -0.35182 -0.05532 -0.35598 -0.04907 C -0.3569 -0.04768 -0.35768 -0.04583 -0.35859 -0.04444 C -0.35937 -0.04329 -0.36028 -0.04259 -0.36119 -0.04143 C -0.3621 -0.04005 -0.36276 -0.03843 -0.36367 -0.03704 C -0.36471 -0.03518 -0.36614 -0.03426 -0.36705 -0.03241 C -0.36848 -0.02963 -0.36927 -0.02616 -0.37057 -0.02338 C -0.3776 -0.00764 -0.37109 -0.02315 -0.37565 -0.00972 C -0.37669 -0.00648 -0.37812 -0.0037 -0.37903 -0.00046 C -0.37955 0.00139 -0.3802 0.00347 -0.38072 0.00556 C -0.38112 0.00695 -0.38112 0.0088 -0.38164 0.00995 C -0.38229 0.01181 -0.38333 0.0132 -0.38411 0.01458 C -0.38437 0.01644 -0.38528 0.02292 -0.3858 0.02523 C -0.38632 0.02685 -0.3871 0.02824 -0.3875 0.02986 C -0.39335 0.04861 -0.3888 0.03611 -0.3927 0.04653 C -0.39296 0.04792 -0.39322 0.04954 -0.39348 0.05093 C -0.39466 0.05764 -0.39414 0.05764 -0.39609 0.06458 C -0.39687 0.06713 -0.39791 0.06945 -0.39856 0.07222 C -0.39908 0.07361 -0.39908 0.07523 -0.39947 0.07662 C -0.40169 0.08588 -0.40091 0.07986 -0.40286 0.09028 C -0.40325 0.09236 -0.40338 0.09445 -0.40377 0.09653 C -0.40416 0.09907 -0.40494 0.10139 -0.40546 0.10394 C -0.40585 0.10648 -0.40598 0.10903 -0.40625 0.11157 C -0.40651 0.11366 -0.4069 0.11551 -0.40716 0.11759 C -0.40859 0.13079 -0.40716 0.12245 -0.40885 0.13125 C -0.41093 0.15718 -0.40859 0.13218 -0.41054 0.14653 C -0.41093 0.14931 -0.41158 0.15671 -0.41223 0.16019 C -0.41276 0.16227 -0.41354 0.16412 -0.41393 0.16597 C -0.41744 0.18264 -0.41171 0.16111 -0.41653 0.17824 C -0.41679 0.18032 -0.41705 0.18218 -0.41731 0.18426 C -0.41757 0.18565 -0.41809 0.18704 -0.41822 0.18866 C -0.41888 0.19491 -0.41888 0.20093 -0.41992 0.20671 C -0.42213 0.21852 -0.42161 0.21296 -0.42161 0.22384 L -0.42161 0.22407 " pathEditMode="relative" rAng="0" ptsTypes="AAAAAAAAAAAAAAAAAAAAAAAAAAAAAAAAAAAAAAAAAAAAAAAAAAAAAAAAAAAAAAAAAAAAAAAAAAAAAAA">
                                      <p:cBhvr>
                                        <p:cTn id="1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5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4351 L 0.00131 0.04351 C 0.0004 0.03935 -0.00026 0.03518 -0.0013 0.03125 C -0.00169 0.02963 -0.0026 0.02847 -0.00299 0.02685 C -0.00351 0.02476 -0.00325 0.02245 -0.0039 0.0206 C -0.00533 0.0162 -0.00729 0.0125 -0.00898 0.00856 C -0.00989 0.00648 -0.01054 0.00439 -0.01158 0.00254 C -0.01237 0.00092 -0.01328 -0.00047 -0.01406 -0.00209 C -0.01471 -0.00348 -0.01497 -0.00556 -0.01575 -0.00649 C -0.01783 -0.00926 -0.02265 -0.01274 -0.02265 -0.01274 C -0.02526 -0.01737 -0.02812 -0.02315 -0.03203 -0.02477 L -0.03541 -0.02639 C -0.03684 -0.02825 -0.03815 -0.03056 -0.03971 -0.03241 C -0.04101 -0.03403 -0.04596 -0.03774 -0.04739 -0.03843 C -0.04869 -0.03912 -0.05026 -0.03912 -0.05156 -0.04005 C -0.05455 -0.04167 -0.05729 -0.04422 -0.06015 -0.04607 L -0.06263 -0.04746 C -0.06901 -0.05602 -0.06289 -0.04908 -0.07031 -0.05348 C -0.07161 -0.0544 -0.07265 -0.05579 -0.07382 -0.05672 C -0.07513 -0.05764 -0.07669 -0.05834 -0.07799 -0.05973 C -0.0789 -0.06042 -0.07968 -0.06181 -0.08059 -0.06274 C -0.08203 -0.06389 -0.08515 -0.06505 -0.08658 -0.06575 C -0.08828 -0.06667 -0.08997 -0.06783 -0.09166 -0.06875 C -0.09257 -0.06922 -0.09335 -0.06968 -0.09427 -0.07014 C -0.0957 -0.0713 -0.097 -0.07223 -0.09843 -0.07338 C -0.09934 -0.07385 -0.10026 -0.07408 -0.10104 -0.07477 C -0.10195 -0.0757 -0.10273 -0.07709 -0.10364 -0.07778 C -0.10625 -0.08033 -0.11354 -0.08426 -0.11549 -0.08542 L -0.11809 -0.08681 L -0.1207 -0.08843 C -0.12174 -0.09005 -0.12278 -0.0919 -0.12408 -0.09306 C -0.12513 -0.09399 -0.1263 -0.09399 -0.12747 -0.09445 C -0.1332 -0.09676 -0.13281 -0.0963 -0.14023 -0.09746 C -0.14192 -0.09862 -0.14362 -0.1 -0.14531 -0.10047 C -0.15247 -0.10255 -0.14882 -0.10162 -0.15651 -0.10348 L -0.28007 -0.10209 C -0.28242 -0.10209 -0.2845 -0.09931 -0.28684 -0.09908 L -0.29622 -0.09746 C -0.29739 -0.09653 -0.29843 -0.09514 -0.2996 -0.09445 C -0.3052 -0.09121 -0.30299 -0.09537 -0.30898 -0.09005 C -0.32031 -0.07987 -0.30625 -0.09213 -0.31497 -0.08542 C -0.32122 -0.08056 -0.31549 -0.08357 -0.32187 -0.08079 C -0.32265 -0.0794 -0.3233 -0.07755 -0.32434 -0.07639 C -0.32513 -0.07547 -0.32604 -0.07547 -0.32695 -0.07477 C -0.32812 -0.07385 -0.32929 -0.07292 -0.33033 -0.07176 C -0.33203 -0.06991 -0.33372 -0.06783 -0.33541 -0.06575 L -0.34062 -0.05973 L -0.34309 -0.05672 C -0.34479 -0.05209 -0.34492 -0.05116 -0.34739 -0.04746 C -0.34817 -0.0463 -0.34908 -0.04561 -0.35 -0.04445 C -0.35585 -0.02871 -0.34687 -0.05301 -0.35338 -0.0338 C -0.35442 -0.03079 -0.35559 -0.02778 -0.35677 -0.02477 C -0.35729 -0.02338 -0.3582 -0.022 -0.35846 -0.02014 C -0.36002 -0.01227 -0.35885 -0.01713 -0.36276 -0.00649 C -0.36862 0.00902 -0.35963 -0.01528 -0.36614 0.00393 C -0.36718 0.00717 -0.36953 0.01319 -0.36953 0.01319 C -0.37109 0.02106 -0.36992 0.01643 -0.37382 0.02685 L -0.37552 0.03125 L -0.37721 0.03588 C -0.3789 0.04768 -0.37669 0.0368 -0.38059 0.04652 C -0.38138 0.04838 -0.38177 0.05046 -0.38229 0.05254 C -0.38268 0.05393 -0.38268 0.05578 -0.3832 0.05694 C -0.38385 0.05879 -0.38489 0.06018 -0.38567 0.06157 L -0.38828 0.07523 C -0.38854 0.07685 -0.38867 0.07847 -0.38919 0.07986 C -0.3914 0.08564 -0.39049 0.08263 -0.39166 0.08888 C -0.39192 0.09351 -0.39192 0.09814 -0.39257 0.10254 C -0.39283 0.10439 -0.39388 0.10532 -0.39427 0.10717 C -0.39479 0.10995 -0.39479 0.11319 -0.39505 0.1162 C -0.39531 0.11782 -0.39622 0.12476 -0.39687 0.12685 C -0.39726 0.12847 -0.39791 0.12986 -0.39856 0.13125 C -0.39908 0.13935 -0.39765 0.14884 -0.40026 0.15555 C -0.40078 0.15717 -0.40143 0.15856 -0.40195 0.16018 C -0.40234 0.16157 -0.40247 0.16319 -0.40273 0.16458 C -0.40338 0.16713 -0.40377 0.1699 -0.40442 0.17222 C -0.40494 0.17384 -0.40572 0.175 -0.40625 0.17685 C -0.4069 0.17963 -0.40716 0.1831 -0.40794 0.18588 L -0.40963 0.19189 C -0.40989 0.19398 -0.41015 0.19606 -0.41041 0.19791 C -0.41067 0.19953 -0.41106 0.20092 -0.41132 0.20254 C -0.41289 0.21458 -0.41302 0.21713 -0.4138 0.22824 C -0.41354 0.2368 -0.41367 0.2456 -0.41302 0.25416 C -0.41106 0.28101 -0.41132 0.25208 -0.41132 0.26782 L -0.41132 0.26782 " pathEditMode="relative" ptsTypes="AAAAAAAAAAAAAAAAAAAAAAAAAAAAAAAAAAAAAAAAAAAAAAAAAAAAAAAAAAAAAAAAAAAAAAAAAAAAAAAAAAAA">
                                      <p:cBhvr>
                                        <p:cTn id="1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5</cp:revision>
  <dcterms:modified xsi:type="dcterms:W3CDTF">2024-12-27T10:23:08Z</dcterms:modified>
</cp:coreProperties>
</file>