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12691" y="2096860"/>
            <a:ext cx="3015968" cy="301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