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BF99-0234-45C1-9330-13AC1A03373B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68FE-CCCD-4409-B0FD-5AAEC68F14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965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431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822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2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301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2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2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999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6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679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79538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B0E61E-52D1-4C87-8D5B-8A725297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60737C5-089F-4B6C-9AE9-F3DFD53BBF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529D-767B-4866-A1BF-9704AB38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99" y="2570489"/>
            <a:ext cx="4109940" cy="4109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F86C88-F7D1-4C10-ADB2-8E6DC3560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" y="2561655"/>
            <a:ext cx="3888070" cy="3888070"/>
          </a:xfrm>
          <a:prstGeom prst="rect">
            <a:avLst/>
          </a:prstGeom>
        </p:spPr>
      </p:pic>
      <p:sp>
        <p:nvSpPr>
          <p:cNvPr id="12" name="Бульбашка прямої мови: овальна 11">
            <a:extLst>
              <a:ext uri="{FF2B5EF4-FFF2-40B4-BE49-F238E27FC236}">
                <a16:creationId xmlns:a16="http://schemas.microsoft.com/office/drawing/2014/main" id="{1EB995AE-734B-4777-82CA-F07710334DB2}"/>
              </a:ext>
            </a:extLst>
          </p:cNvPr>
          <p:cNvSpPr/>
          <p:nvPr/>
        </p:nvSpPr>
        <p:spPr>
          <a:xfrm>
            <a:off x="5882640" y="155891"/>
            <a:ext cx="4185920" cy="2181019"/>
          </a:xfrm>
          <a:prstGeom prst="wedgeEllipseCallout">
            <a:avLst>
              <a:gd name="adj1" fmla="val -39407"/>
              <a:gd name="adj2" fmla="val 78709"/>
            </a:avLst>
          </a:prstGeom>
          <a:solidFill>
            <a:schemeClr val="bg1">
              <a:alpha val="61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4DC9A4-01FE-407B-B773-DB302E8731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205719"/>
            <a:ext cx="2152265" cy="215226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CA042D8-D4E4-459E-A2CC-84E939DA9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31" y="129863"/>
            <a:ext cx="2181019" cy="21810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CAB5BFF-A525-4A55-B038-856605C0A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6973" y="177571"/>
            <a:ext cx="2152265" cy="21522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D5FB86F-069C-4015-A352-17B7820B2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6236" y="29713"/>
            <a:ext cx="2540776" cy="254077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C7B742-C1F9-4BF8-98A8-690B69A570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415" y="231447"/>
            <a:ext cx="2025481" cy="20445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7F59E6-3116-4BDB-81E2-6744FAA0E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1368" y="55048"/>
            <a:ext cx="2337870" cy="23378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66D9C8-0D4A-4593-8648-F801BFD5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27" y="1748447"/>
            <a:ext cx="4724852" cy="4776349"/>
          </a:xfrm>
          <a:prstGeom prst="rect">
            <a:avLst/>
          </a:prstGeom>
        </p:spPr>
      </p:pic>
      <p:pic>
        <p:nvPicPr>
          <p:cNvPr id="3" name="Рисунок 2" descr="Изображение выглядит как черепаха, сухопутная черепаха, млекопитающее, рептилия&#10;&#10;Автоматически созданное описание">
            <a:extLst>
              <a:ext uri="{FF2B5EF4-FFF2-40B4-BE49-F238E27FC236}">
                <a16:creationId xmlns:a16="http://schemas.microsoft.com/office/drawing/2014/main" id="{C0121305-F34B-D0C4-395D-8BA846D7FF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96" y="-30460"/>
            <a:ext cx="2549068" cy="260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9AFAA8-080B-4060-943D-C2908037BA2E}"/>
</file>

<file path=customXml/itemProps2.xml><?xml version="1.0" encoding="utf-8"?>
<ds:datastoreItem xmlns:ds="http://schemas.openxmlformats.org/officeDocument/2006/customXml" ds:itemID="{4A57CF7C-AB78-49BA-BD37-0E6AB3162306}"/>
</file>

<file path=customXml/itemProps3.xml><?xml version="1.0" encoding="utf-8"?>
<ds:datastoreItem xmlns:ds="http://schemas.openxmlformats.org/officeDocument/2006/customXml" ds:itemID="{E5823097-EF07-42BA-BE2E-755367F2AB6D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7</cp:revision>
  <dcterms:created xsi:type="dcterms:W3CDTF">2024-08-08T19:10:50Z</dcterms:created>
  <dcterms:modified xsi:type="dcterms:W3CDTF">2025-07-12T09:19:10Z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