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45"/>
  </p:normalViewPr>
  <p:slideViewPr>
    <p:cSldViewPr snapToGrid="0">
      <p:cViewPr varScale="1">
        <p:scale>
          <a:sx n="113" d="100"/>
          <a:sy n="113" d="100"/>
        </p:scale>
        <p:origin x="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ED88D-2F35-4150-A359-05652F01137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A35C9-BD18-4C13-B086-4545F366633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67"/>
            <a:ext cx="12192000" cy="686396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713" y="139959"/>
            <a:ext cx="6526172" cy="65261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75462" y="1816237"/>
            <a:ext cx="485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8514" y="1554627"/>
            <a:ext cx="463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5926" y="5313088"/>
            <a:ext cx="564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5153" y="4266648"/>
            <a:ext cx="473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02911" y="3575288"/>
            <a:ext cx="520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32411" y="3140947"/>
            <a:ext cx="544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87677" y="2339457"/>
            <a:ext cx="47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05260" y="4789868"/>
            <a:ext cx="476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32412" y="1841721"/>
            <a:ext cx="544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783770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17" name="паук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315" y="2485384"/>
            <a:ext cx="1597999" cy="158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077951" y="4689472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43257" y="4156202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8244" y="8523"/>
            <a:ext cx="833756" cy="775247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" y="783770"/>
            <a:ext cx="4876190" cy="48761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3F232561-262D-4C91-9DE9-D2880161854A}"/>
</file>

<file path=customXml/itemProps2.xml><?xml version="1.0" encoding="utf-8"?>
<ds:datastoreItem xmlns:ds="http://schemas.openxmlformats.org/officeDocument/2006/customXml" ds:itemID="{89D68CE5-CE45-47CA-9107-7F7C75EE6664}"/>
</file>

<file path=customXml/itemProps3.xml><?xml version="1.0" encoding="utf-8"?>
<ds:datastoreItem xmlns:ds="http://schemas.openxmlformats.org/officeDocument/2006/customXml" ds:itemID="{4C35643A-B8F9-453C-BF61-38A5496B57E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WPS Presentation</Application>
  <PresentationFormat>Широкоэкранный</PresentationFormat>
  <Paragraphs>24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Arial Black</vt:lpstr>
      <vt:lpstr>Microsoft YaHei</vt:lpstr>
      <vt:lpstr>Arial Unicode MS</vt:lpstr>
      <vt:lpstr>Calibri Light</vt:lpstr>
      <vt:lpstr>Calibri</vt:lpstr>
      <vt:lpstr>Тема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yanag</cp:lastModifiedBy>
  <cp:revision>3</cp:revision>
  <dcterms:created xsi:type="dcterms:W3CDTF">2024-04-16T07:15:00Z</dcterms:created>
  <dcterms:modified xsi:type="dcterms:W3CDTF">2024-07-10T16:11:26Z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4E542542B2254A21A228EF1F39EB0087_12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