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-1487"/>
          <a:stretch>
            <a:fillRect/>
          </a:stretch>
        </p:blipFill>
        <p:spPr>
          <a:xfrm>
            <a:off x="8376285" y="2474595"/>
            <a:ext cx="3771265" cy="3772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3801"/>
          <a:stretch/>
        </p:blipFill>
        <p:spPr>
          <a:xfrm>
            <a:off x="3976256" y="2459158"/>
            <a:ext cx="3481189" cy="32165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16" y="1273757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367" y="2077622"/>
            <a:ext cx="4074285" cy="40742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99" y="1273757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201" y="1565364"/>
            <a:ext cx="4586543" cy="4586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6" y="1295486"/>
            <a:ext cx="5587350" cy="558735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10A01B-E0F5-55C8-C1AF-6DC125A4AC80}"/>
              </a:ext>
            </a:extLst>
          </p:cNvPr>
          <p:cNvGrpSpPr/>
          <p:nvPr/>
        </p:nvGrpSpPr>
        <p:grpSpPr>
          <a:xfrm>
            <a:off x="3845535" y="1667877"/>
            <a:ext cx="3429000" cy="4676665"/>
            <a:chOff x="7371946" y="2189768"/>
            <a:chExt cx="3429000" cy="46766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FE79F0D-0064-2DFF-1A89-674D7BE6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7557" y="3643589"/>
              <a:ext cx="3222844" cy="322284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искусство, Графика, Фрактальные картинки, плам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81A07FC-716F-B4D4-58AA-61A575748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946" y="2189768"/>
              <a:ext cx="3429000" cy="34290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0449" y="1292319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421" y="2270213"/>
            <a:ext cx="4147400" cy="41474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0676" y="1322641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47" y="2327789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4330" y="1294638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3387" y="2609323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3187" y="129231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6234" y="2491532"/>
            <a:ext cx="3429000" cy="3429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5925" y="1293166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361" y="2232966"/>
            <a:ext cx="4184647" cy="418464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46907" y="1300913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834" y="2538840"/>
            <a:ext cx="4420910" cy="331568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16639" y="1292317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23" y="2428954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1869" y="1328916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778" y="2459158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85795" y="1286044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07" y="2310497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6467" y="1310616"/>
            <a:ext cx="5614903" cy="5590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081BAF-FDBD-4F67-9C6D-2B24BA268238}"/>
</file>

<file path=customXml/itemProps2.xml><?xml version="1.0" encoding="utf-8"?>
<ds:datastoreItem xmlns:ds="http://schemas.openxmlformats.org/officeDocument/2006/customXml" ds:itemID="{E35FA77C-13B2-4F4D-B7F2-3CC70360C840}"/>
</file>

<file path=customXml/itemProps3.xml><?xml version="1.0" encoding="utf-8"?>
<ds:datastoreItem xmlns:ds="http://schemas.openxmlformats.org/officeDocument/2006/customXml" ds:itemID="{4E583363-BA55-4003-BF71-4FA2648D5679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7</cp:revision>
  <dcterms:created xsi:type="dcterms:W3CDTF">2024-05-06T09:08:00Z</dcterms:created>
  <dcterms:modified xsi:type="dcterms:W3CDTF">2025-06-15T08:34:13Z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