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693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69E11-9694-413C-A517-A36F9DD0B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C5DC9-1CB3-4C9A-945D-ADEC7AA5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E4FDB-9BAC-45C6-B7D4-C4839A25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BDF6F-B301-4B5F-8887-7A23F258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59F29-2A46-4C9F-BD43-51BE1BF9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ECC79-5EC0-4816-848A-1C823B5C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9379BE-8214-4D95-A77D-4E1888B3A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5587B-3968-4B64-BFD3-34EF2E2E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94341-E163-4D99-9027-36E680C9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6A69B-3E75-4EAB-A8B3-8DFDC97D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06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C2DBDC-A753-43A4-84FE-B1BA5FD23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690615-6F16-4A83-A216-65C3FF66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3D926-8495-40C5-B46A-60CFD393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D6E26-5CED-4624-95FF-4C780E9F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5ABA0-CF96-442A-9CE9-55E0EBF5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2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4F1FC-2173-472A-B5E8-450C2F3E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4CF42-E947-4BC2-A152-AE3C84BC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A1F0B-7181-44E0-9578-20D339F7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5611D-3F35-4270-B5D5-92219C0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30474-75F4-4D98-8276-6A39128C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06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5C058-8151-48C6-A221-1E59BC8D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2582A-7336-4F63-B7BB-E2807C1A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2F417-E2C7-4B2D-8822-49C94DE7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8493C-6713-434D-AC1B-2E6E4B85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1D783-B6AD-4F39-921F-19627AB7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44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405E-3948-4F5D-B950-16BA7A9D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2DE9E-4267-45E6-A431-1F66F06BC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2C41-380A-4C92-AC20-78B756A5A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1B574-B3E9-4871-AF00-35E4F3A3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DE8B2-0FA6-4D9F-9C5C-E59F096A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922DA-BD53-4129-BA07-32FE186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7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50EFB-0C49-405B-B4D6-490CD20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288E3-2628-41A3-B3EF-53AA908A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F177A-5DCA-4EAF-B599-674D2DA9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2F04B0-3351-40B5-A993-ABCB24C6C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053BA3-1BCD-4BA0-AE65-3BBDF1FDD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E4E99-0089-4CED-99C8-0D2D9CF3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B8DCB0-3F91-4B7C-95F7-7BDCEDCA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148E4F-F2D4-4DB4-8B5E-B47E3E00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89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5CF5-C4A4-4963-81D7-88BC636F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F7B0B-7FB8-4FB0-8FD7-9DA2B8C1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149DB-58C5-40DC-A2CB-D3FE27E7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259BC-0CBC-4E8F-84D3-1F48FA69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42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47A7FA-4BF0-4808-8EFF-3AE329C8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B1B03A-F99C-4A99-955B-496D9A17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148C3C-97CC-4DC4-A573-8BB28BD0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31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4AD5-0708-4B84-8B23-E8E05616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51EDA-5F5D-4866-B66E-7EEABD78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1803B-7F46-4DAA-A3EB-E24BB912E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D34BA-FD61-436F-B3EE-9E93A15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0D768-8102-4EB3-807E-232F9254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8D61A-D14E-4868-945C-E30ABF6B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62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1543-C02A-4463-AC03-8C4A9CE8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BA8AC9-6CEA-4750-8CE2-29AA21D2C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9833A-5C6E-4083-8E24-994522470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4A372-8ADE-487B-98CF-FCD006EF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1F2DA-F811-4C3D-8AAB-5A96B009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F3F17-7233-4611-B86D-FE2D6667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21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9B91E-3249-40EC-BBB3-D8ADAAA3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96B-F754-4F0E-9CD7-A5D6030D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37C93-C538-4EA5-A4A5-B74BD540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57EB-029D-45D1-B1E9-EA9FF8C5CE63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EF742-C9B5-4DBF-8730-3A5B7B2F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7D1E1-0A04-495D-B606-CDD7DF1E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96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8842E-7A4E-4EAF-8684-F99C1A875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E9BD95-2CE9-4C2C-A0B8-06E01D46A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7408"/>
          <a:stretch/>
        </p:blipFill>
        <p:spPr>
          <a:xfrm rot="120000">
            <a:off x="4271335" y="314890"/>
            <a:ext cx="7344056" cy="62559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B56366-8C2B-4A88-93C1-D0715353E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95329"/>
            <a:ext cx="3998843" cy="39988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91CB96-9026-4461-9FF7-B08A38EC5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07" y="1638764"/>
            <a:ext cx="2784382" cy="27843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2BB6A-85FA-44C0-908B-B9D2008EF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96" y="1794585"/>
            <a:ext cx="2303745" cy="23037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9D27A-DE50-493B-939C-FAC70FB5DF3A}"/>
              </a:ext>
            </a:extLst>
          </p:cNvPr>
          <p:cNvSpPr txBox="1"/>
          <p:nvPr/>
        </p:nvSpPr>
        <p:spPr>
          <a:xfrm>
            <a:off x="6318468" y="4358739"/>
            <a:ext cx="294435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Золотая звёздочка</a:t>
            </a:r>
            <a:endParaRPr lang="ru-UA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85589-1539-43E5-9EC7-F4EEC8600D42}"/>
              </a:ext>
            </a:extLst>
          </p:cNvPr>
          <p:cNvSpPr txBox="1"/>
          <p:nvPr/>
        </p:nvSpPr>
        <p:spPr>
          <a:xfrm>
            <a:off x="6728412" y="4311210"/>
            <a:ext cx="20242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 неба упала.</a:t>
            </a:r>
            <a:endParaRPr lang="ru-UA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6524E1-2848-46A1-B91C-3105126140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392" y="2402244"/>
            <a:ext cx="1219484" cy="10486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8351E2-3BA8-45AE-AEA2-A1D390EEC1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8" b="41177"/>
          <a:stretch/>
        </p:blipFill>
        <p:spPr>
          <a:xfrm rot="21558776">
            <a:off x="7190286" y="2443590"/>
            <a:ext cx="1457313" cy="1200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608066-79DF-4F4A-A280-D809FD83C0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65756" flipH="1">
            <a:off x="8934685" y="2435150"/>
            <a:ext cx="1000690" cy="10006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72D9AA6-8BB0-4C10-BD14-DFD5058A1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70" y="1635256"/>
            <a:ext cx="2818343" cy="28183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DFDC1B-2142-4D1D-9D3C-DC0F592D5C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76" y="1796882"/>
            <a:ext cx="2358420" cy="23584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3979B6-31F5-4FB5-96A4-9E7395FDF362}"/>
              </a:ext>
            </a:extLst>
          </p:cNvPr>
          <p:cNvSpPr txBox="1"/>
          <p:nvPr/>
        </p:nvSpPr>
        <p:spPr>
          <a:xfrm>
            <a:off x="6288494" y="4340892"/>
            <a:ext cx="31007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Золотую звёздочку</a:t>
            </a:r>
            <a:endParaRPr lang="ru-UA" sz="24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B5A57BF-B775-48C9-9177-AEC89408D5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835" y="1720930"/>
            <a:ext cx="2637791" cy="25956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39073C6-0BC0-490E-B1AD-D43C4B16E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03" y="2233425"/>
            <a:ext cx="1513130" cy="15131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0BB9FEB-99C7-48E2-8D50-02B238007BC7}"/>
              </a:ext>
            </a:extLst>
          </p:cNvPr>
          <p:cNvSpPr txBox="1"/>
          <p:nvPr/>
        </p:nvSpPr>
        <p:spPr>
          <a:xfrm>
            <a:off x="6379299" y="4380982"/>
            <a:ext cx="289220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зайчиха отыскала.</a:t>
            </a:r>
            <a:endParaRPr lang="ru-UA" sz="24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107092D-E347-4169-BCB1-C9DCE935A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89" y="1679226"/>
            <a:ext cx="2774373" cy="27743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B2C46F2-6FB5-4B46-A8F1-A234C24DD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13" y="1768379"/>
            <a:ext cx="2463001" cy="24630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C25837-8DB9-4657-86FE-131D06AE1D59}"/>
              </a:ext>
            </a:extLst>
          </p:cNvPr>
          <p:cNvSpPr txBox="1"/>
          <p:nvPr/>
        </p:nvSpPr>
        <p:spPr>
          <a:xfrm>
            <a:off x="6211629" y="4362585"/>
            <a:ext cx="31007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Золотую звёздочку</a:t>
            </a:r>
            <a:endParaRPr lang="ru-UA" sz="24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D03A50-6FAC-4934-AD32-960A85CA9A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17656" y="1621909"/>
            <a:ext cx="2722279" cy="27222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EE58E0C-2744-4BCA-9CC2-D1027A54C1D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" b="680"/>
          <a:stretch/>
        </p:blipFill>
        <p:spPr>
          <a:xfrm>
            <a:off x="7793624" y="1621909"/>
            <a:ext cx="2938395" cy="28932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BD4E08C-6587-4768-A763-2A807912B72D}"/>
              </a:ext>
            </a:extLst>
          </p:cNvPr>
          <p:cNvSpPr txBox="1"/>
          <p:nvPr/>
        </p:nvSpPr>
        <p:spPr>
          <a:xfrm>
            <a:off x="6319928" y="4358002"/>
            <a:ext cx="301095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мама-зайка спрятала.</a:t>
            </a:r>
            <a:endParaRPr lang="ru-UA" sz="24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B134870-5C3D-43FD-B87E-B7CE73CE15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444067" y="1816701"/>
            <a:ext cx="2346578" cy="23465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4725710-989E-4076-A0EA-978F5E2D827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23" b="-6728"/>
          <a:stretch/>
        </p:blipFill>
        <p:spPr>
          <a:xfrm rot="21583282">
            <a:off x="8364553" y="2075882"/>
            <a:ext cx="1720930" cy="197305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48E091-4164-499E-970E-F492BCBE975E}"/>
              </a:ext>
            </a:extLst>
          </p:cNvPr>
          <p:cNvSpPr txBox="1"/>
          <p:nvPr/>
        </p:nvSpPr>
        <p:spPr>
          <a:xfrm>
            <a:off x="6544818" y="4382157"/>
            <a:ext cx="263105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 корзину вязаную</a:t>
            </a:r>
            <a:endParaRPr lang="ru-UA" sz="24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C0E44A-AC12-4029-9E65-6FE577FCC8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52908" y="1645140"/>
            <a:ext cx="2669363" cy="266936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ACF5B52-5EFE-4366-81BA-637599870FA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9" b="6357"/>
          <a:stretch/>
        </p:blipFill>
        <p:spPr>
          <a:xfrm>
            <a:off x="8212130" y="1954056"/>
            <a:ext cx="1968833" cy="191040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EF0C5CA-1A05-4DAC-A47F-FB5EA0C21B5B}"/>
              </a:ext>
            </a:extLst>
          </p:cNvPr>
          <p:cNvSpPr txBox="1"/>
          <p:nvPr/>
        </p:nvSpPr>
        <p:spPr>
          <a:xfrm>
            <a:off x="6122904" y="4408546"/>
            <a:ext cx="344553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для звездочки связала.</a:t>
            </a:r>
            <a:endParaRPr lang="ru-UA" sz="2400" dirty="0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48343CAF-41E3-4FF2-AD76-F91243DE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подарок Рисунок 21">
            <a:extLst>
              <a:ext uri="{FF2B5EF4-FFF2-40B4-BE49-F238E27FC236}">
                <a16:creationId xmlns:a16="http://schemas.microsoft.com/office/drawing/2014/main" id="{62292276-7DD5-432B-ACB4-37511BC1664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48307BC-0C77-45EE-97B0-33D22ECC4A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114" y="1183075"/>
            <a:ext cx="3238370" cy="38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8" grpId="0" animBg="1"/>
      <p:bldP spid="18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23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13</cp:revision>
  <dcterms:created xsi:type="dcterms:W3CDTF">2024-08-13T20:11:56Z</dcterms:created>
  <dcterms:modified xsi:type="dcterms:W3CDTF">2024-08-19T12:28:30Z</dcterms:modified>
</cp:coreProperties>
</file>