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10" d="100"/>
          <a:sy n="10" d="100"/>
        </p:scale>
        <p:origin x="3798" y="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0074" y="4212143"/>
            <a:ext cx="889484" cy="889484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475D75-858F-4A62-8E83-2B89E5611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1" y="2544452"/>
            <a:ext cx="3269243" cy="326924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7756" y="1368718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28" y="1592271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1179" y="1930398"/>
            <a:ext cx="1198909" cy="11989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2339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430" y="36001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847" y="3920502"/>
            <a:ext cx="1537845" cy="1537845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3A76C2-6FD0-4165-CBD4-8808DFAEBE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871" y="1991743"/>
            <a:ext cx="1105417" cy="11054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2D83F0-5874-1F9B-09A3-E4FD7EB437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046" y="1460624"/>
            <a:ext cx="1854452" cy="1854452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AEA6157-0257-C2F1-F560-CFF48A8D4D37}"/>
              </a:ext>
            </a:extLst>
          </p:cNvPr>
          <p:cNvGrpSpPr/>
          <p:nvPr/>
        </p:nvGrpSpPr>
        <p:grpSpPr>
          <a:xfrm>
            <a:off x="8395747" y="4187181"/>
            <a:ext cx="1276075" cy="1276075"/>
            <a:chOff x="8346035" y="3989654"/>
            <a:chExt cx="1276075" cy="1276075"/>
          </a:xfrm>
        </p:grpSpPr>
        <p:pic>
          <p:nvPicPr>
            <p:cNvPr id="11" name="Рисунок 10" descr="Изображение выглядит как еда, десерт, Сладость, выпеч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9D46600A-A455-D335-6A2E-867B0EB22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035" y="3989654"/>
              <a:ext cx="1276075" cy="1276075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59F5C0C-5FB8-D26E-6D2E-221355B29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658" y="4406641"/>
              <a:ext cx="148034" cy="18053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0B3394E5-BA9C-596B-A451-1C19C35E3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4597" y="4478714"/>
              <a:ext cx="148034" cy="18053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17C1250-2786-AEA3-9F23-6AE4B671F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0485" y="4298184"/>
              <a:ext cx="148034" cy="18053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8C58C7DB-3BFD-C8CB-E5E9-190A32DF1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784" y="4444629"/>
              <a:ext cx="148034" cy="18053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AFAC17A-289D-8707-571B-C70A77886893}"/>
              </a:ext>
            </a:extLst>
          </p:cNvPr>
          <p:cNvGrpSpPr/>
          <p:nvPr/>
        </p:nvGrpSpPr>
        <p:grpSpPr>
          <a:xfrm>
            <a:off x="7925172" y="3715943"/>
            <a:ext cx="2214342" cy="2214342"/>
            <a:chOff x="10920633" y="5488637"/>
            <a:chExt cx="2214342" cy="2214342"/>
          </a:xfrm>
        </p:grpSpPr>
        <p:pic>
          <p:nvPicPr>
            <p:cNvPr id="15" name="Рисунок 14" descr="Изображение выглядит как еда, десерт, Сладость, выпеч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EAD74723-3CEE-C3F2-4039-4DF522310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33" y="5488637"/>
              <a:ext cx="2214342" cy="2214342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F6AEA1CD-B280-EEE7-C0F4-5418409B4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251" y="6151665"/>
              <a:ext cx="302058" cy="368364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18F6BB44-FACC-8D78-A672-81245739B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709" y="6281840"/>
              <a:ext cx="302058" cy="368364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1741F076-57B6-30E1-7A85-087B973A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9787" y="5967483"/>
              <a:ext cx="302058" cy="368364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0D463A02-2D06-39AB-AE3F-0DE0DCC4A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2207" y="6223738"/>
              <a:ext cx="302058" cy="368364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23" y="1132717"/>
            <a:ext cx="5387482" cy="4714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E5666C-6527-4812-9069-0B0E74ED7268}"/>
</file>

<file path=customXml/itemProps2.xml><?xml version="1.0" encoding="utf-8"?>
<ds:datastoreItem xmlns:ds="http://schemas.openxmlformats.org/officeDocument/2006/customXml" ds:itemID="{582EEE39-B4F1-4D05-97CC-91D8742BFAC3}"/>
</file>

<file path=customXml/itemProps3.xml><?xml version="1.0" encoding="utf-8"?>
<ds:datastoreItem xmlns:ds="http://schemas.openxmlformats.org/officeDocument/2006/customXml" ds:itemID="{84978323-E855-4B9D-9F26-40FE7C6D827F}"/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21</cp:revision>
  <dcterms:created xsi:type="dcterms:W3CDTF">2024-08-08T14:23:55Z</dcterms:created>
  <dcterms:modified xsi:type="dcterms:W3CDTF">2025-07-11T20:18:27Z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