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26" Type="http://schemas.openxmlformats.org/officeDocument/2006/relationships/image" Target="../media/image17.png"/><Relationship Id="rId39" Type="http://schemas.openxmlformats.org/officeDocument/2006/relationships/image" Target="../media/image29.png"/><Relationship Id="rId3" Type="http://schemas.openxmlformats.org/officeDocument/2006/relationships/audio" Target="../media/audio2.wav"/><Relationship Id="rId21" Type="http://schemas.openxmlformats.org/officeDocument/2006/relationships/image" Target="../media/image12.png"/><Relationship Id="rId34" Type="http://schemas.openxmlformats.org/officeDocument/2006/relationships/image" Target="../media/image24.png"/><Relationship Id="rId12" Type="http://schemas.microsoft.com/office/2007/relationships/hdphoto" Target="../media/hdphoto1.wdp"/><Relationship Id="rId17" Type="http://schemas.openxmlformats.org/officeDocument/2006/relationships/image" Target="../media/image8.png"/><Relationship Id="rId25" Type="http://schemas.openxmlformats.org/officeDocument/2006/relationships/image" Target="../media/image16.png"/><Relationship Id="rId33" Type="http://schemas.openxmlformats.org/officeDocument/2006/relationships/image" Target="NULL"/><Relationship Id="rId38" Type="http://schemas.openxmlformats.org/officeDocument/2006/relationships/image" Target="../media/image28.png"/><Relationship Id="rId2" Type="http://schemas.openxmlformats.org/officeDocument/2006/relationships/audio" Target="../media/audio1.wav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24" Type="http://schemas.openxmlformats.org/officeDocument/2006/relationships/image" Target="../media/image15.png"/><Relationship Id="rId32" Type="http://schemas.openxmlformats.org/officeDocument/2006/relationships/image" Target="../media/image23.png"/><Relationship Id="rId37" Type="http://schemas.openxmlformats.org/officeDocument/2006/relationships/image" Target="../media/image27.png"/><Relationship Id="rId40" Type="http://schemas.openxmlformats.org/officeDocument/2006/relationships/image" Target="../media/image30.png"/><Relationship Id="rId5" Type="http://schemas.openxmlformats.org/officeDocument/2006/relationships/image" Target="../media/image2.png"/><Relationship Id="rId15" Type="http://schemas.openxmlformats.org/officeDocument/2006/relationships/image" Target="../media/image6.png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36" Type="http://schemas.openxmlformats.org/officeDocument/2006/relationships/image" Target="../media/image26.png"/><Relationship Id="rId10" Type="http://schemas.openxmlformats.org/officeDocument/2006/relationships/image" Target="NULL"/><Relationship Id="rId19" Type="http://schemas.openxmlformats.org/officeDocument/2006/relationships/image" Target="../media/image10.png"/><Relationship Id="rId31" Type="http://schemas.openxmlformats.org/officeDocument/2006/relationships/image" Target="../media/image22.png"/><Relationship Id="rId4" Type="http://schemas.openxmlformats.org/officeDocument/2006/relationships/image" Target="../media/image1.png"/><Relationship Id="rId14" Type="http://schemas.openxmlformats.org/officeDocument/2006/relationships/image" Target="../media/image5.png"/><Relationship Id="rId22" Type="http://schemas.openxmlformats.org/officeDocument/2006/relationships/image" Target="../media/image13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Relationship Id="rId35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4" y="10181"/>
            <a:ext cx="12236026" cy="7095513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416277"/>
              </p:ext>
            </p:extLst>
          </p:nvPr>
        </p:nvGraphicFramePr>
        <p:xfrm>
          <a:off x="628109" y="706409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4694961" y="1660254"/>
            <a:ext cx="739099" cy="739099"/>
            <a:chOff x="5240666" y="2689901"/>
            <a:chExt cx="739099" cy="739099"/>
          </a:xfrm>
        </p:grpSpPr>
        <p:pic>
          <p:nvPicPr>
            <p:cNvPr id="112" name="Рисунок 111" descr="Круизное судно контур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7201278" y="2594578"/>
            <a:ext cx="739099" cy="739099"/>
            <a:chOff x="5240666" y="2689901"/>
            <a:chExt cx="739099" cy="739099"/>
          </a:xfrm>
        </p:grpSpPr>
        <p:pic>
          <p:nvPicPr>
            <p:cNvPr id="124" name="Рисунок 123" descr="Круизное судно контур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7186350" y="2635915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7216194" y="1664240"/>
            <a:ext cx="739099" cy="739099"/>
            <a:chOff x="5240666" y="2689901"/>
            <a:chExt cx="739099" cy="739099"/>
          </a:xfrm>
        </p:grpSpPr>
        <p:pic>
          <p:nvPicPr>
            <p:cNvPr id="128" name="Рисунок 127" descr="Круизное судно контур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7139922" y="1682066"/>
            <a:ext cx="915295" cy="7273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3369250" y="3494355"/>
            <a:ext cx="739099" cy="739099"/>
            <a:chOff x="5240666" y="2689901"/>
            <a:chExt cx="739099" cy="739099"/>
          </a:xfrm>
        </p:grpSpPr>
        <p:pic>
          <p:nvPicPr>
            <p:cNvPr id="132" name="Рисунок 131" descr="Круизное судно контур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2019008" y="3526626"/>
            <a:ext cx="883771" cy="6226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5933874" y="3466925"/>
            <a:ext cx="739099" cy="739099"/>
            <a:chOff x="5240666" y="2689901"/>
            <a:chExt cx="739099" cy="739099"/>
          </a:xfrm>
        </p:grpSpPr>
        <p:pic>
          <p:nvPicPr>
            <p:cNvPr id="140" name="Рисунок 139" descr="Круизное судно контур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3371824" y="4413668"/>
            <a:ext cx="739099" cy="739099"/>
            <a:chOff x="5240666" y="2689901"/>
            <a:chExt cx="739099" cy="739099"/>
          </a:xfrm>
        </p:grpSpPr>
        <p:pic>
          <p:nvPicPr>
            <p:cNvPr id="148" name="Рисунок 147" descr="Круизное судно контур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3319893" y="4355294"/>
            <a:ext cx="869122" cy="7959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6485" y="2644504"/>
            <a:ext cx="686406" cy="66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2050092" y="2680468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9611" y="3562957"/>
            <a:ext cx="653870" cy="63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1919206" y="3475536"/>
            <a:ext cx="974616" cy="7212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3247" y="4459382"/>
            <a:ext cx="666583" cy="64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2038987" y="4429967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1176" y="4473277"/>
            <a:ext cx="665385" cy="6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4641303" y="4309531"/>
            <a:ext cx="839317" cy="83242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9611" y="5389101"/>
            <a:ext cx="599833" cy="58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1969913" y="5354704"/>
            <a:ext cx="1061674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5064" y="1723579"/>
            <a:ext cx="679891" cy="66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3319893" y="163813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0337" y="3557938"/>
            <a:ext cx="707375" cy="68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4597609" y="3622223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4961" y="2616152"/>
            <a:ext cx="675782" cy="65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4636511" y="2527650"/>
            <a:ext cx="883692" cy="72682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6193" y="2619679"/>
            <a:ext cx="701840" cy="68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3286164" y="2616152"/>
            <a:ext cx="998506" cy="7175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6048" y="4467889"/>
            <a:ext cx="633323" cy="61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5854307" y="4429967"/>
            <a:ext cx="897215" cy="71199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3874" y="1672762"/>
            <a:ext cx="706234" cy="6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5886954" y="1682065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1131" y="2616152"/>
            <a:ext cx="676489" cy="70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5886954" y="2552806"/>
            <a:ext cx="868268" cy="787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8438" y="5382653"/>
            <a:ext cx="624777" cy="60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7041188" y="5225613"/>
            <a:ext cx="1049848" cy="8402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9706" y="4497318"/>
            <a:ext cx="594804" cy="57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7085324" y="4294417"/>
            <a:ext cx="927555" cy="90536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966" y="10181"/>
            <a:ext cx="1022034" cy="950312"/>
          </a:xfrm>
          <a:prstGeom prst="rect">
            <a:avLst/>
          </a:prstGeom>
        </p:spPr>
      </p:pic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759" y="1573805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2" r="8562" b="13466"/>
          <a:stretch/>
        </p:blipFill>
        <p:spPr bwMode="auto">
          <a:xfrm flipH="1">
            <a:off x="721096" y="2470676"/>
            <a:ext cx="1217877" cy="8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Рисунок 7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279" y="4268149"/>
            <a:ext cx="1094314" cy="95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6810" y="753098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 r="4716"/>
          <a:stretch/>
        </p:blipFill>
        <p:spPr bwMode="auto">
          <a:xfrm rot="1912223">
            <a:off x="3315807" y="672583"/>
            <a:ext cx="817949" cy="88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937" y="5215883"/>
            <a:ext cx="827284" cy="82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139" y="3340730"/>
            <a:ext cx="984450" cy="9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5951538" y="5278755"/>
            <a:ext cx="739099" cy="739099"/>
            <a:chOff x="5240666" y="2689901"/>
            <a:chExt cx="739099" cy="739099"/>
          </a:xfrm>
        </p:grpSpPr>
        <p:pic>
          <p:nvPicPr>
            <p:cNvPr id="245" name="Рисунок 244" descr="Круизное судно контур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747279" y="882105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/>
              <a:t>Сь</a:t>
            </a:r>
            <a:r>
              <a:rPr lang="en-US" sz="3200" b="1" dirty="0" smtClean="0"/>
              <a:t>/</a:t>
            </a:r>
            <a:r>
              <a:rPr lang="ru-RU" sz="3200" b="1" dirty="0"/>
              <a:t>Щ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1935408" y="1672762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2130369" y="1686929"/>
            <a:ext cx="739099" cy="739099"/>
            <a:chOff x="5240666" y="2689901"/>
            <a:chExt cx="739099" cy="739099"/>
          </a:xfrm>
        </p:grpSpPr>
        <p:pic>
          <p:nvPicPr>
            <p:cNvPr id="87" name="Рисунок 86" descr="Круизное судно контур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586657" y="1759629"/>
            <a:ext cx="1074631" cy="6007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3281306" y="3475536"/>
            <a:ext cx="954956" cy="756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5854307" y="3494024"/>
            <a:ext cx="911206" cy="68541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5854307" y="5278755"/>
            <a:ext cx="890144" cy="8000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326966" y="5334236"/>
            <a:ext cx="1039054" cy="6925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6113" y="5391746"/>
            <a:ext cx="621708" cy="60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4661399" y="5334236"/>
            <a:ext cx="814142" cy="7296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5724" y="5385452"/>
            <a:ext cx="594256" cy="57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747" y="734030"/>
            <a:ext cx="888858" cy="839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9" b="8298"/>
          <a:stretch/>
        </p:blipFill>
        <p:spPr>
          <a:xfrm>
            <a:off x="5796121" y="738050"/>
            <a:ext cx="969392" cy="7777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5" b="10034"/>
          <a:stretch/>
        </p:blipFill>
        <p:spPr>
          <a:xfrm>
            <a:off x="7062381" y="792860"/>
            <a:ext cx="1016895" cy="7109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788" y="3399755"/>
            <a:ext cx="2895574" cy="28955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02">
            <a:off x="11159498" y="794014"/>
            <a:ext cx="1082123" cy="10955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92" y="1434384"/>
            <a:ext cx="4028744" cy="4145117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2179" y="3545698"/>
            <a:ext cx="633866" cy="61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7085324" y="3516546"/>
            <a:ext cx="973457" cy="7487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32</cp:revision>
  <dcterms:created xsi:type="dcterms:W3CDTF">2023-06-19T19:50:19Z</dcterms:created>
  <dcterms:modified xsi:type="dcterms:W3CDTF">2024-08-06T19:12:52Z</dcterms:modified>
</cp:coreProperties>
</file>