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93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5.wdp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microsoft.com/office/2007/relationships/hdphoto" Target="../media/hdphoto6.wdp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microsoft.com/office/2007/relationships/hdphoto" Target="../media/hdphoto7.wdp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0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72A24B5E-A76A-37B7-8153-65EC2A2F8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00" y="3725522"/>
            <a:ext cx="2946399" cy="2946399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062735" y="2548476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048002" y="2539726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185155" y="2548476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05974" y="2539726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597776" y="2539726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5987878" y="2558271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23077" y="2558271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38603" y="2558271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5982369" y="2533522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ХА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39942" y="2558271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683315" y="2560068"/>
            <a:ext cx="1380542" cy="1683033"/>
            <a:chOff x="3277801" y="2548476"/>
            <a:chExt cx="2469856" cy="1683033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ТЕ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098180" y="2550271"/>
            <a:ext cx="1381674" cy="2034685"/>
            <a:chOff x="3277801" y="2548476"/>
            <a:chExt cx="2469856" cy="2034685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ЛИК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4799757" y="2566271"/>
            <a:ext cx="1584010" cy="1683033"/>
            <a:chOff x="3277801" y="2548476"/>
            <a:chExt cx="2469856" cy="1683033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БАБ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14587" y="2538061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757818" y="2572430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20593" y="2570764"/>
            <a:ext cx="1435442" cy="1683033"/>
            <a:chOff x="3277801" y="2548476"/>
            <a:chExt cx="2469856" cy="1683033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НЕЧ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03299" y="2558271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32187F-4379-4028-93C0-601822D65565}"/>
</file>

<file path=customXml/itemProps2.xml><?xml version="1.0" encoding="utf-8"?>
<ds:datastoreItem xmlns:ds="http://schemas.openxmlformats.org/officeDocument/2006/customXml" ds:itemID="{8352F1BB-0B70-49C3-A38D-05526269E56D}"/>
</file>

<file path=customXml/itemProps3.xml><?xml version="1.0" encoding="utf-8"?>
<ds:datastoreItem xmlns:ds="http://schemas.openxmlformats.org/officeDocument/2006/customXml" ds:itemID="{5089DEDB-91A0-4DC6-A414-685936721DC7}"/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</Words>
  <Application>Microsoft Office PowerPoint</Application>
  <PresentationFormat>Широкий екран</PresentationFormat>
  <Paragraphs>19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2025-01-21T10:05:20Z</dcterms:created>
  <dcterms:modified xsi:type="dcterms:W3CDTF">2025-02-01T20:12:47Z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