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D0D4-D139-496E-B3DC-E0E4B30F8C8C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09A31-7D7C-4C1E-B63E-776763D5ED1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44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09A31-7D7C-4C1E-B63E-776763D5ED1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022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054E2D0E-633D-4AE8-9390-2903C852E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099" y="4686914"/>
            <a:ext cx="2045704" cy="2045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4" y="4327794"/>
            <a:ext cx="2304457" cy="23044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3388" flipH="1">
            <a:off x="671515" y="4758884"/>
            <a:ext cx="1625600" cy="1625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20642">
            <a:off x="2040190" y="3127570"/>
            <a:ext cx="1517314" cy="1517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67023">
            <a:off x="4306952" y="4619149"/>
            <a:ext cx="1517314" cy="1517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773" flipH="1">
            <a:off x="752115" y="3408144"/>
            <a:ext cx="845120" cy="845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41079"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52931"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1737" y="332102"/>
            <a:ext cx="2083784" cy="2067829"/>
            <a:chOff x="2631387" y="332102"/>
            <a:chExt cx="2083784" cy="206782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1710" y="417070"/>
              <a:ext cx="1982861" cy="198286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79309" y="332100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695523" y="4376989"/>
            <a:ext cx="2147814" cy="2148910"/>
            <a:chOff x="4715173" y="4376989"/>
            <a:chExt cx="2147814" cy="214891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3640" y="4376989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695524" y="2396700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3298" y="2441008"/>
              <a:ext cx="1407529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1739" y="4461299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4456" y="4470545"/>
              <a:ext cx="1965252" cy="196525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79307" y="2396698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1737" y="2396701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446043" y="4296487"/>
            <a:ext cx="2165694" cy="2229413"/>
            <a:chOff x="465693" y="4296487"/>
            <a:chExt cx="2165694" cy="2229413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93" y="4296487"/>
              <a:ext cx="2129498" cy="212949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27953" y="2396701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27953" y="332102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" r="3261"/>
            <a:stretch/>
          </p:blipFill>
          <p:spPr>
            <a:xfrm>
              <a:off x="774045" y="544393"/>
              <a:ext cx="1740617" cy="186205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69552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5183" y="385582"/>
              <a:ext cx="1913749" cy="191374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2" y="1682701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62A98-6DD3-44C3-82AD-3C8765953F6F}"/>
</file>

<file path=customXml/itemProps2.xml><?xml version="1.0" encoding="utf-8"?>
<ds:datastoreItem xmlns:ds="http://schemas.openxmlformats.org/officeDocument/2006/customXml" ds:itemID="{0A65951B-FFC5-40A5-AF2C-C60E135A1E1D}"/>
</file>

<file path=customXml/itemProps3.xml><?xml version="1.0" encoding="utf-8"?>
<ds:datastoreItem xmlns:ds="http://schemas.openxmlformats.org/officeDocument/2006/customXml" ds:itemID="{63B1CB4F-8C43-43AB-A68E-FB560CE0377B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2025-02-21T13:24:50Z</dcterms:created>
  <dcterms:modified xsi:type="dcterms:W3CDTF">2025-02-27T10:30:48Z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