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28E295-1742-2B8E-F6AE-D65DB6ABB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65" y="1258643"/>
            <a:ext cx="3327538" cy="332753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