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4" name="Рисунок 43" descr="Зображення, що містить картинки, малюнок, ілюстрація, мультфільм&#10;&#10;Автоматично згенерований опис">
            <a:extLst>
              <a:ext uri="{FF2B5EF4-FFF2-40B4-BE49-F238E27FC236}">
                <a16:creationId xmlns:a16="http://schemas.microsoft.com/office/drawing/2014/main" id="{5F089D49-B00D-B592-8A9D-A7F256BC228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15" y="2345923"/>
            <a:ext cx="2195187" cy="219518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