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4"/>
  </p:normalViewPr>
  <p:slideViewPr>
    <p:cSldViewPr snapToGrid="0" showGuides="1">
      <p:cViewPr>
        <p:scale>
          <a:sx n="75" d="100"/>
          <a:sy n="75" d="100"/>
        </p:scale>
        <p:origin x="183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E1F5D-6B42-2E44-B21A-F335900A8C46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картина, рисунок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68190" cy="706797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ллюстрация, графическая вставка, мультфильм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548" y="1191302"/>
            <a:ext cx="4716831" cy="4903449"/>
          </a:xfrm>
          <a:prstGeom prst="rect">
            <a:avLst/>
          </a:prstGeom>
        </p:spPr>
      </p:pic>
      <p:sp>
        <p:nvSpPr>
          <p:cNvPr id="7" name="AutoShape 4" descr="https://diskingdom.com/wp-content/uploads/2018/12/STL102169-1-e1545229774327.jpg"/>
          <p:cNvSpPr>
            <a:spLocks noChangeAspect="1" noChangeArrowheads="1"/>
          </p:cNvSpPr>
          <p:nvPr/>
        </p:nvSpPr>
        <p:spPr bwMode="auto">
          <a:xfrm>
            <a:off x="155574" y="-136526"/>
            <a:ext cx="389697" cy="38969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ru-RU" sz="28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8" y="211576"/>
            <a:ext cx="3598548" cy="19247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ОЛО-ЕЛЕ-АЛА</a:t>
            </a:r>
          </a:p>
          <a:p>
            <a:pPr algn="ctr"/>
            <a:endParaRPr lang="ru-RU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97452" y="2154616"/>
            <a:ext cx="3598548" cy="20776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875" algn="ctr"/>
            <a:r>
              <a:rPr lang="ru-RU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ОЛИ-ЕЛЕ-УЛУ</a:t>
            </a:r>
          </a:p>
        </p:txBody>
      </p:sp>
      <p:sp>
        <p:nvSpPr>
          <p:cNvPr id="16" name="Скругленный прямоугольник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18770" y="2154616"/>
            <a:ext cx="3575776" cy="20750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УЛУ-ИЛУ-ОЛА</a:t>
            </a:r>
          </a:p>
        </p:txBody>
      </p:sp>
      <p:sp>
        <p:nvSpPr>
          <p:cNvPr id="19" name="Скругленный прямоугольник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86064" y="4232366"/>
            <a:ext cx="3609934" cy="19650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ЕЛЕ-УЛУ-ОЛО</a:t>
            </a:r>
          </a:p>
        </p:txBody>
      </p:sp>
      <p:sp>
        <p:nvSpPr>
          <p:cNvPr id="18" name="Скругленный прямоугольник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4232366"/>
            <a:ext cx="3609935" cy="19650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4605" algn="ctr"/>
            <a:r>
              <a:rPr lang="ru-RU" sz="36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УЛО-ОЛЕ-АЛО</a:t>
            </a:r>
          </a:p>
        </p:txBody>
      </p:sp>
      <p:sp>
        <p:nvSpPr>
          <p:cNvPr id="5" name="Скругленный прямоугольник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0223" y="220738"/>
            <a:ext cx="3575776" cy="19220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АЛА-ОЛО-ОЛУ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bldLvl="0" animBg="1"/>
      <p:bldP spid="15" grpId="0" bldLvl="0" animBg="1"/>
      <p:bldP spid="16" grpId="0" bldLvl="0" animBg="1"/>
      <p:bldP spid="19" grpId="0" bldLvl="0" animBg="1"/>
      <p:bldP spid="18" grpId="0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 2013–2022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DE143B8-22F1-4C36-A381-7452A1537A2A}"/>
</file>

<file path=customXml/itemProps2.xml><?xml version="1.0" encoding="utf-8"?>
<ds:datastoreItem xmlns:ds="http://schemas.openxmlformats.org/officeDocument/2006/customXml" ds:itemID="{2D8FFEC7-A8E0-4F2D-AEAB-740D776F2BB7}"/>
</file>

<file path=customXml/itemProps3.xml><?xml version="1.0" encoding="utf-8"?>
<ds:datastoreItem xmlns:ds="http://schemas.openxmlformats.org/officeDocument/2006/customXml" ds:itemID="{7C003400-BC8D-4537-973A-FF4945982533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 2013–2022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2024-02-29T13:12:00Z</dcterms:created>
  <dcterms:modified xsi:type="dcterms:W3CDTF">2024-12-24T14:55:35Z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4204B55CB52D4C4AAFB6CA8B466BC307_12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