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2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9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2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9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1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3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3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1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6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8C9C18D-70DC-0388-3566-D8BC70B7C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Google Shape;84;p1">
            <a:extLst>
              <a:ext uri="{FF2B5EF4-FFF2-40B4-BE49-F238E27FC236}">
                <a16:creationId xmlns:a16="http://schemas.microsoft.com/office/drawing/2014/main" id="{23BFB72E-9321-A3AD-1D17-880D55C528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Персонаж">
            <a:extLst>
              <a:ext uri="{FF2B5EF4-FFF2-40B4-BE49-F238E27FC236}">
                <a16:creationId xmlns:a16="http://schemas.microsoft.com/office/drawing/2014/main" id="{A999E1EC-9037-2838-43D3-FD9435CB4B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20" y="3048251"/>
            <a:ext cx="3066545" cy="30665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40E975-43E5-CC28-86DB-0E65892B2E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1175486" y="1231402"/>
            <a:ext cx="5795782" cy="4224176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5E0FD0B-E025-010C-7CBD-4C931EBD3BEB}"/>
              </a:ext>
            </a:extLst>
          </p:cNvPr>
          <p:cNvGrpSpPr/>
          <p:nvPr/>
        </p:nvGrpSpPr>
        <p:grpSpPr>
          <a:xfrm>
            <a:off x="2261378" y="764400"/>
            <a:ext cx="2766166" cy="4421535"/>
            <a:chOff x="2180486" y="-567383"/>
            <a:chExt cx="3858141" cy="6407439"/>
          </a:xfrm>
        </p:grpSpPr>
        <p:pic>
          <p:nvPicPr>
            <p:cNvPr id="14" name="Рисунок 1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3CEB7107-FFC0-51A4-C630-8196A0ED5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486" y="-567383"/>
              <a:ext cx="3835051" cy="3835051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917B7FA-B08F-8BD0-F1A7-D06649D0C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68" y="4162997"/>
              <a:ext cx="1677059" cy="1677059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A8F9F71-9D28-5AAD-8891-20385A1E5FC4}"/>
              </a:ext>
            </a:extLst>
          </p:cNvPr>
          <p:cNvGrpSpPr/>
          <p:nvPr/>
        </p:nvGrpSpPr>
        <p:grpSpPr>
          <a:xfrm>
            <a:off x="2824950" y="1386382"/>
            <a:ext cx="2447501" cy="4015705"/>
            <a:chOff x="3544043" y="968240"/>
            <a:chExt cx="3133467" cy="5673705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AF3048A-B1E2-6454-91BD-7DF07E772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8921" y="968240"/>
              <a:ext cx="955357" cy="112785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4E3030F-BAE3-634E-F49F-91F10A1EE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978" y="1004327"/>
              <a:ext cx="955357" cy="1127852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74DA245-B928-89E5-0A18-C5B0A16E0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2406" y="1043572"/>
              <a:ext cx="955357" cy="11278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6CED0D66-EA12-3831-2A01-FF745E23C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653" y="2192305"/>
              <a:ext cx="955357" cy="1127852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1971F04-5858-DE16-65A4-656EF858B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559" y="2243235"/>
              <a:ext cx="955357" cy="112785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2ADAD9-514D-6A36-3373-EED7D4F88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153" y="2293693"/>
              <a:ext cx="955357" cy="1127852"/>
            </a:xfrm>
            <a:prstGeom prst="rect">
              <a:avLst/>
            </a:prstGeom>
          </p:spPr>
        </p:pic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6944FAC5-A4F3-022D-8875-6951E811AED2}"/>
                </a:ext>
              </a:extLst>
            </p:cNvPr>
            <p:cNvCxnSpPr>
              <a:cxnSpLocks/>
            </p:cNvCxnSpPr>
            <p:nvPr/>
          </p:nvCxnSpPr>
          <p:spPr>
            <a:xfrm>
              <a:off x="3881763" y="1006986"/>
              <a:ext cx="2363010" cy="1086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E1C49203-5DB4-DA58-2245-37E781950CAF}"/>
                </a:ext>
              </a:extLst>
            </p:cNvPr>
            <p:cNvCxnSpPr>
              <a:cxnSpLocks/>
            </p:cNvCxnSpPr>
            <p:nvPr/>
          </p:nvCxnSpPr>
          <p:spPr>
            <a:xfrm>
              <a:off x="4000337" y="2238099"/>
              <a:ext cx="2244436" cy="11886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0" name="Рисунок 39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31E7C03-A487-B79D-09A8-C110EDFC1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043" y="3941215"/>
              <a:ext cx="2700730" cy="270073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0FEF4EB-8D05-53C4-AF53-5E5A001D2356}"/>
              </a:ext>
            </a:extLst>
          </p:cNvPr>
          <p:cNvGrpSpPr/>
          <p:nvPr/>
        </p:nvGrpSpPr>
        <p:grpSpPr>
          <a:xfrm>
            <a:off x="2474246" y="2377294"/>
            <a:ext cx="3198261" cy="2804798"/>
            <a:chOff x="2470392" y="2901525"/>
            <a:chExt cx="3586546" cy="3237694"/>
          </a:xfrm>
        </p:grpSpPr>
        <p:pic>
          <p:nvPicPr>
            <p:cNvPr id="26" name="Рисунок 25" descr="Изображение выглядит как шина, транспорт, автокомпонент, Автомобильная ш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A9575744-37EB-D25B-2A59-3866DEBCF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079" y="3275274"/>
              <a:ext cx="2610859" cy="261085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223D477-0509-A6C4-171A-EC856F12D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392" y="2901525"/>
              <a:ext cx="3237694" cy="3237694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EDE3A24F-C0B5-4F67-EF9E-64B914F060F5}"/>
              </a:ext>
            </a:extLst>
          </p:cNvPr>
          <p:cNvGrpSpPr/>
          <p:nvPr/>
        </p:nvGrpSpPr>
        <p:grpSpPr>
          <a:xfrm>
            <a:off x="1502828" y="1066798"/>
            <a:ext cx="4785382" cy="4626133"/>
            <a:chOff x="1589635" y="423746"/>
            <a:chExt cx="5883703" cy="5883703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55F71E34-B59B-8197-D7C8-5F1A5CA7C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635" y="423746"/>
              <a:ext cx="5883703" cy="5883703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D2431ED-D8ED-48C0-CF53-94284D8AE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872" y="3746874"/>
              <a:ext cx="1587195" cy="1587195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54E46E1-4135-B458-8205-93F7C8B690BA}"/>
              </a:ext>
            </a:extLst>
          </p:cNvPr>
          <p:cNvGrpSpPr/>
          <p:nvPr/>
        </p:nvGrpSpPr>
        <p:grpSpPr>
          <a:xfrm>
            <a:off x="1868265" y="1483255"/>
            <a:ext cx="4279236" cy="4715791"/>
            <a:chOff x="1991094" y="1904629"/>
            <a:chExt cx="5342785" cy="5342785"/>
          </a:xfrm>
        </p:grpSpPr>
        <p:pic>
          <p:nvPicPr>
            <p:cNvPr id="12" name="Рисунок 1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BADE7D-FD66-5966-C251-18EB09069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094" y="1904629"/>
              <a:ext cx="5342785" cy="5342785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954F45ED-781F-3DC8-B900-426187903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526" y="2727815"/>
              <a:ext cx="1864487" cy="1864487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EFFAF71C-9D07-56EC-AD48-5305DDEA0426}"/>
              </a:ext>
            </a:extLst>
          </p:cNvPr>
          <p:cNvGrpSpPr/>
          <p:nvPr/>
        </p:nvGrpSpPr>
        <p:grpSpPr>
          <a:xfrm>
            <a:off x="1775136" y="1678894"/>
            <a:ext cx="4508125" cy="3951740"/>
            <a:chOff x="1163600" y="539839"/>
            <a:chExt cx="6930820" cy="651068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78E66E0B-855B-83AB-C71C-3DCAD931A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747" y="3177439"/>
              <a:ext cx="1934673" cy="1934673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ранспорт, транспортное средство, автобус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C1F8B948-D4CB-EB9B-7445-4485F56B1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600" y="539839"/>
              <a:ext cx="6510682" cy="6510682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B4E3B801-7B8B-AB22-2DEF-F5E3F5CA0927}"/>
              </a:ext>
            </a:extLst>
          </p:cNvPr>
          <p:cNvGrpSpPr/>
          <p:nvPr/>
        </p:nvGrpSpPr>
        <p:grpSpPr>
          <a:xfrm>
            <a:off x="2587294" y="1593559"/>
            <a:ext cx="2886391" cy="3862019"/>
            <a:chOff x="3017330" y="1120236"/>
            <a:chExt cx="3912830" cy="5314301"/>
          </a:xfrm>
        </p:grpSpPr>
        <p:pic>
          <p:nvPicPr>
            <p:cNvPr id="18" name="Рисунок 17" descr="Изображение выглядит как контейнер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E6DD2A2B-C7E5-AB4C-0ABE-0C24C856E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17330" y="2521707"/>
              <a:ext cx="3912830" cy="391283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11589D58-EDAA-B9D9-847E-CCD4C9FBD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716" y="1120236"/>
              <a:ext cx="2866674" cy="2866674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FF0E1391-23E8-F81C-CB11-DE9379B00C40}"/>
              </a:ext>
            </a:extLst>
          </p:cNvPr>
          <p:cNvGrpSpPr/>
          <p:nvPr/>
        </p:nvGrpSpPr>
        <p:grpSpPr>
          <a:xfrm>
            <a:off x="1662161" y="1231401"/>
            <a:ext cx="4588337" cy="4626374"/>
            <a:chOff x="1697700" y="670857"/>
            <a:chExt cx="5983379" cy="5983379"/>
          </a:xfrm>
        </p:grpSpPr>
        <p:pic>
          <p:nvPicPr>
            <p:cNvPr id="63" name="Рисунок 62" descr="Изображение выглядит как зарисовка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005D6E9-4F4B-AD96-F1A0-AFA8467F9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700" y="670857"/>
              <a:ext cx="5983379" cy="5983379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6E626B45-F27B-0818-2EAD-B1D1EC8D4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59008">
              <a:off x="3286079" y="966911"/>
              <a:ext cx="1487457" cy="1487457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7C7D763-0096-FF05-BD3D-1773CA0027F9}"/>
              </a:ext>
            </a:extLst>
          </p:cNvPr>
          <p:cNvGrpSpPr/>
          <p:nvPr/>
        </p:nvGrpSpPr>
        <p:grpSpPr>
          <a:xfrm>
            <a:off x="1860930" y="1605083"/>
            <a:ext cx="3996023" cy="3893507"/>
            <a:chOff x="1772593" y="1446937"/>
            <a:chExt cx="5076622" cy="5198710"/>
          </a:xfrm>
        </p:grpSpPr>
        <p:pic>
          <p:nvPicPr>
            <p:cNvPr id="9" name="Рисунок 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A26FA197-173A-8684-8F82-4632433D1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633" y="1446937"/>
              <a:ext cx="4765582" cy="4765582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6787561-AD90-2AFF-8F98-6C4DF1CFA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7900" y="2084517"/>
              <a:ext cx="3006330" cy="3006330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4A9DF33-0049-F537-6D6D-5F996EFA1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593" y="1880065"/>
              <a:ext cx="4765582" cy="4765582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обувь, одежда, ботинок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E2B3C2D-C53A-6AAC-092E-9A7C9705B0A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52" y="3695265"/>
            <a:ext cx="1093182" cy="109318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450DAB9-52BA-B995-93FA-668E699E1CD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50" y="3048251"/>
            <a:ext cx="1497181" cy="1497181"/>
          </a:xfrm>
          <a:prstGeom prst="rect">
            <a:avLst/>
          </a:prstGeom>
        </p:spPr>
      </p:pic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BF0BDC01-1417-01D0-8F38-4DC8213AAC4D}"/>
              </a:ext>
            </a:extLst>
          </p:cNvPr>
          <p:cNvGrpSpPr/>
          <p:nvPr/>
        </p:nvGrpSpPr>
        <p:grpSpPr>
          <a:xfrm>
            <a:off x="1758813" y="2252743"/>
            <a:ext cx="4775535" cy="2912226"/>
            <a:chOff x="1900780" y="2041863"/>
            <a:chExt cx="6069752" cy="3893985"/>
          </a:xfrm>
        </p:grpSpPr>
        <p:pic>
          <p:nvPicPr>
            <p:cNvPr id="20" name="Рисунок 19" descr="Изображение выглядит как Красочность, снимок экрана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4553E09-8F79-55A4-A6E2-6AE3A67D5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0780" y="2041863"/>
              <a:ext cx="6069752" cy="3310774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1232218A-2035-E3BD-B4C0-D9F784FD5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285" y="3661402"/>
              <a:ext cx="2274446" cy="2274446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473CB714-C369-E929-176B-BCF38AE568E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65" y="624394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3866 L -3.54167E-6 -0.03842 C 0.00065 -0.04328 0.00144 -0.04768 0.00261 -0.05162 C 0.00443 -0.05833 0.00521 -0.05903 0.00743 -0.06481 C 0.00795 -0.0669 0.00834 -0.06898 0.00912 -0.07083 C 0.01016 -0.07384 0.01146 -0.07616 0.01263 -0.07893 C 0.01381 -0.08171 0.01485 -0.08518 0.01602 -0.08796 C 0.02032 -0.09745 0.02761 -0.11041 0.03073 -0.11991 C 0.03776 -0.1419 0.03021 -0.11991 0.03946 -0.14282 C 0.04089 -0.14629 0.04167 -0.15023 0.04297 -0.15301 C 0.04414 -0.15625 0.04571 -0.15833 0.04701 -0.16111 C 0.04961 -0.1669 0.05157 -0.17338 0.05456 -0.17824 C 0.05638 -0.18078 0.05808 -0.18356 0.0599 -0.18634 C 0.06146 -0.18935 0.06289 -0.19236 0.06459 -0.19514 C 0.06967 -0.20416 0.0767 -0.21296 0.08217 -0.22037 C 0.0836 -0.22268 0.08477 -0.22569 0.08659 -0.22731 L 0.09831 -0.2375 C 0.10039 -0.23912 0.10261 -0.2412 0.10482 -0.24236 L 0.11003 -0.24514 C 0.11172 -0.24653 0.11302 -0.24768 0.11472 -0.24838 C 0.11693 -0.2493 0.1194 -0.24953 0.12188 -0.25046 C 0.13399 -0.25509 0.12162 -0.25254 0.13295 -0.25416 C 0.14115 -0.25416 0.14961 -0.25416 0.15782 -0.25347 C 0.16068 -0.25301 0.16328 -0.25139 0.16628 -0.25046 C 0.16797 -0.24977 0.17006 -0.24977 0.17201 -0.2493 C 0.18243 -0.24236 0.17318 -0.24907 0.18477 -0.23819 C 0.18737 -0.23611 0.19024 -0.23356 0.1931 -0.23148 C 0.19584 -0.2287 0.19831 -0.22592 0.20105 -0.22315 C 0.203 -0.22176 0.20521 -0.2206 0.20703 -0.21805 C 0.20847 -0.21666 0.20977 -0.21412 0.21107 -0.21203 C 0.2125 -0.21041 0.2142 -0.20926 0.21576 -0.20741 C 0.21953 -0.20231 0.21993 -0.20069 0.22331 -0.19514 C 0.2375 -0.17291 0.21967 -0.20254 0.23164 -0.18125 C 0.23412 -0.17639 0.23711 -0.17176 0.23972 -0.16713 C 0.24089 -0.16504 0.24206 -0.16342 0.24323 -0.16111 C 0.25287 -0.13889 0.2405 -0.16666 0.25026 -0.14606 C 0.25144 -0.14352 0.25248 -0.14097 0.25378 -0.13819 C 0.25495 -0.13541 0.25651 -0.1331 0.25782 -0.13009 C 0.26003 -0.12453 0.26198 -0.11921 0.2642 -0.11412 C 0.26524 -0.11157 0.26589 -0.10903 0.26706 -0.10694 C 0.26849 -0.10463 0.26993 -0.10254 0.2711 -0.09977 C 0.27214 -0.09768 0.27266 -0.09537 0.27357 -0.09305 C 0.275 -0.08958 0.27631 -0.08611 0.27826 -0.08287 C 0.27904 -0.08148 0.28008 -0.08032 0.28073 -0.07893 C 0.28112 -0.07731 0.28151 -0.07546 0.28217 -0.07384 C 0.28269 -0.07245 0.28347 -0.07129 0.28412 -0.06991 C 0.28464 -0.06805 0.28503 -0.06597 0.28581 -0.06389 C 0.28737 -0.05949 0.28985 -0.05555 0.29102 -0.05069 C 0.29427 -0.03634 0.29102 -0.04861 0.29519 -0.03773 C 0.29714 -0.03264 0.29558 -0.03426 0.2974 -0.02778 C 0.29805 -0.02569 0.29909 -0.02384 0.29974 -0.02176 C 0.30052 -0.01944 0.30092 -0.0169 0.3017 -0.01458 C 0.30222 -0.01296 0.303 -0.01134 0.30326 -0.00972 C 0.30417 -0.00602 0.30443 -0.00139 0.30573 0.00232 C 0.30847 0.01204 0.30756 0.00741 0.30886 0.01574 L 0.30886 0.01597 " pathEditMode="relative" rAng="0" ptsTypes="AAAAAAAAAAAAAAAAAAAAAAAAAAAAAAAAAAAAAAAAAAAAAAAAAAAAAAAA">
                                      <p:cBhvr>
                                        <p:cTn id="85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43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6</cp:revision>
  <dcterms:created xsi:type="dcterms:W3CDTF">2024-07-31T21:57:05Z</dcterms:created>
  <dcterms:modified xsi:type="dcterms:W3CDTF">2024-08-05T08:21:14Z</dcterms:modified>
</cp:coreProperties>
</file>