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microsoft.com/office/2007/relationships/hdphoto" Target="../media/hdphoto3.wdp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.vecteezy.com/system/resources/previews/000/418/635/original/a-simple-bus-stop-scene-vect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2" b="813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freepngimg.com/thumb/beetle/85203-butterfly-ladybird-insect-fruit-cartoon-hd-image-free-pn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13" y="3276918"/>
            <a:ext cx="2269490" cy="3175153"/>
          </a:xfrm>
          <a:prstGeom prst="rect">
            <a:avLst/>
          </a:prstGeom>
          <a:noFill/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static.vecteezy.com/system/resources/previews/000/521/577/original/a-cheerful-green-frog-vector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624">
                        <a14:foregroundMark x1="40260" y1="27317" x2="61255" y2="44390"/>
                        <a14:foregroundMark x1="44156" y1="17073" x2="52814" y2="1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71" y="3571876"/>
            <a:ext cx="2275014" cy="2624500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7" name="Рисунок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59" y="3395980"/>
            <a:ext cx="1972493" cy="2257742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8" name="Рисунок 7" descr="https://i.pinimg.com/originals/ec/6a/96/ec6a965b57c4757fe6702962f792b62a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25" y="3383053"/>
            <a:ext cx="1644188" cy="2785509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9" name="Рисунок 8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315" l="0" r="100000">
                        <a14:backgroundMark x1="12143" y1="8056" x2="3714" y2="27870"/>
                        <a14:backgroundMark x1="3714" y1="27870" x2="14571" y2="27593"/>
                        <a14:backgroundMark x1="74143" y1="6667" x2="95857" y2="4352"/>
                        <a14:backgroundMark x1="93286" y1="29444" x2="95429" y2="51019"/>
                        <a14:backgroundMark x1="95429" y1="51019" x2="93857" y2="67130"/>
                        <a14:backgroundMark x1="74714" y1="53148" x2="74714" y2="53148"/>
                        <a14:backgroundMark x1="15286" y1="51111" x2="30143" y2="9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60" y="3490595"/>
            <a:ext cx="1893926" cy="282130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0" name="Рисунок 9" descr="https://kartinkin.net/pics/uploads/posts/2022-09/1663233818_56-kartinkin-net-p-multyashnie-otkritki-57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19" y="3225482"/>
            <a:ext cx="2428467" cy="3193959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1" name="Рисунок 10" descr="https://wonder-day.com/wp-content/uploads/2020/10/wonder-day-bat-clip-art-48-1024x920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65" y="3225482"/>
            <a:ext cx="3017520" cy="2877820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2" name="Picture 4" descr="https://galerey-room.ru/images/004629_1417643189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94" y="3463200"/>
            <a:ext cx="2233890" cy="2715277"/>
          </a:xfrm>
          <a:prstGeom prst="rect">
            <a:avLst/>
          </a:prstGeom>
          <a:noFill/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kartinkin.net/uploads/posts/2022-03/1647902708_13-kartinkin-net-p-kartinki-pozharnika-13.pn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7"/>
          <a:stretch/>
        </p:blipFill>
        <p:spPr bwMode="auto">
          <a:xfrm>
            <a:off x="5010411" y="3463200"/>
            <a:ext cx="1376689" cy="2903524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miro.medium.com/max/1400/1*wYiiltn59DLXuTckakv8rg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17" y="3713707"/>
            <a:ext cx="2634615" cy="1751965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5" name="Рисунок 14" descr="https://i.pinimg.com/originals/6c/3d/5e/6c3d5e7023c3deddb99222fbb8e7a394.pn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79" y="3395980"/>
            <a:ext cx="2203807" cy="2807244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6" name="Рисунок 15" descr="https://cdn1.vectorstock.com/i/1000x1000/11/95/thief-cartoon-with-sack-of-money-vector-1671195.jpg"/>
          <p:cNvPicPr/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1852" l="0" r="100000">
                        <a14:foregroundMark x1="21648" y1="23426" x2="4571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28" y="3440001"/>
            <a:ext cx="2398839" cy="2956241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A31C3EA-1258-4AF9-AC19-D17AE1A73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419" y="10669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2DF30FB-4980-4331-8FAD-6A0AF9610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624" y="6168561"/>
            <a:ext cx="636675" cy="6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8EEEB3C-BF5B-46AC-BDD1-014D5B9BB4BF}"/>
              </a:ext>
            </a:extLst>
          </p:cNvPr>
          <p:cNvSpPr/>
          <p:nvPr/>
        </p:nvSpPr>
        <p:spPr>
          <a:xfrm>
            <a:off x="7244417" y="5939666"/>
            <a:ext cx="4253650" cy="85411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 зупинці стоїть…..</a:t>
            </a: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(Натискати на будь-яку кнопку)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A64B89-1B1E-4D54-870C-ED978A32E8A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45016" y="113280"/>
            <a:ext cx="1644188" cy="16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6E980F2-2F96-4FB7-A915-18B510E30F64}"/>
</file>

<file path=customXml/itemProps2.xml><?xml version="1.0" encoding="utf-8"?>
<ds:datastoreItem xmlns:ds="http://schemas.openxmlformats.org/officeDocument/2006/customXml" ds:itemID="{1FDAB554-074B-408F-A338-AA996ABB2B2C}"/>
</file>

<file path=customXml/itemProps3.xml><?xml version="1.0" encoding="utf-8"?>
<ds:datastoreItem xmlns:ds="http://schemas.openxmlformats.org/officeDocument/2006/customXml" ds:itemID="{6B4459F8-95CE-42DD-8943-A34936B24AC1}"/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10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Анастасія Лоза</cp:lastModifiedBy>
  <cp:revision>59</cp:revision>
  <dcterms:created xsi:type="dcterms:W3CDTF">2023-05-03T12:47:28Z</dcterms:created>
  <dcterms:modified xsi:type="dcterms:W3CDTF">2024-04-11T18:06:32Z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