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26" Type="http://schemas.openxmlformats.org/officeDocument/2006/relationships/image" Target="../media/image8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6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hdphoto" Target="../media/hdphoto1.wdp"/><Relationship Id="rId28" Type="http://schemas.openxmlformats.org/officeDocument/2006/relationships/image" Target="../media/image10.pn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31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59" y="3714066"/>
            <a:ext cx="3207988" cy="3207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7E094C-252B-40A9-AE2D-E6CF893844A7}"/>
</file>

<file path=customXml/itemProps2.xml><?xml version="1.0" encoding="utf-8"?>
<ds:datastoreItem xmlns:ds="http://schemas.openxmlformats.org/officeDocument/2006/customXml" ds:itemID="{FA0BC498-2320-44C3-B778-C2B699D34126}"/>
</file>

<file path=customXml/itemProps3.xml><?xml version="1.0" encoding="utf-8"?>
<ds:datastoreItem xmlns:ds="http://schemas.openxmlformats.org/officeDocument/2006/customXml" ds:itemID="{EAB53AB4-7EF5-472A-AAF5-E5E00A4B20E0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