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1.wdp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Żeby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Potrzeba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615680" y="2624455"/>
            <a:ext cx="3395980" cy="339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2024-05-01T20:27:00Z</dcterms:created>
  <dcterms:modified xsi:type="dcterms:W3CDTF">2025-07-08T12:11:12Z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