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луна, строительство, небоскреб, Астрономически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989195B6-E25C-C65D-B700-958570F2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6E03358-D407-14D3-6725-DA673E382299}"/>
              </a:ext>
            </a:extLst>
          </p:cNvPr>
          <p:cNvGrpSpPr/>
          <p:nvPr/>
        </p:nvGrpSpPr>
        <p:grpSpPr>
          <a:xfrm>
            <a:off x="8306410" y="4956225"/>
            <a:ext cx="1600200" cy="1600200"/>
            <a:chOff x="8306410" y="4956225"/>
            <a:chExt cx="1600200" cy="160020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4D91B04-8F9C-21C2-9D99-3123A050C7C6}"/>
                </a:ext>
              </a:extLst>
            </p:cNvPr>
            <p:cNvSpPr/>
            <p:nvPr/>
          </p:nvSpPr>
          <p:spPr>
            <a:xfrm>
              <a:off x="8306410" y="49562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водоплавающая птица, птица, лебедь, Водян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97A9EFBD-14F0-61F1-898E-D13816E65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89" y="5029200"/>
              <a:ext cx="1396752" cy="1396752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25253B4-1603-4505-B1FA-CBD127814F83}"/>
              </a:ext>
            </a:extLst>
          </p:cNvPr>
          <p:cNvGrpSpPr/>
          <p:nvPr/>
        </p:nvGrpSpPr>
        <p:grpSpPr>
          <a:xfrm>
            <a:off x="7276490" y="3590950"/>
            <a:ext cx="1600200" cy="1600200"/>
            <a:chOff x="7276490" y="3590950"/>
            <a:chExt cx="1600200" cy="160020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EAE7234-A108-C447-0EDD-1E4E653FB005}"/>
                </a:ext>
              </a:extLst>
            </p:cNvPr>
            <p:cNvSpPr/>
            <p:nvPr/>
          </p:nvSpPr>
          <p:spPr>
            <a:xfrm>
              <a:off x="7276490" y="359095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фрукт, банан, растение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A809D002-3BAD-ECE4-CFE0-C492F24F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69" y="3744965"/>
              <a:ext cx="1000720" cy="1358821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4912317-1ACE-1DAC-280F-3532095AD184}"/>
              </a:ext>
            </a:extLst>
          </p:cNvPr>
          <p:cNvGrpSpPr/>
          <p:nvPr/>
        </p:nvGrpSpPr>
        <p:grpSpPr>
          <a:xfrm>
            <a:off x="6831989" y="1689175"/>
            <a:ext cx="1600200" cy="1600200"/>
            <a:chOff x="6831989" y="1689175"/>
            <a:chExt cx="1600200" cy="16002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1D177CE-12F3-5421-160C-1D19B565E378}"/>
                </a:ext>
              </a:extLst>
            </p:cNvPr>
            <p:cNvSpPr/>
            <p:nvPr/>
          </p:nvSpPr>
          <p:spPr>
            <a:xfrm>
              <a:off x="6831989" y="168917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6B3A5524-DC0B-F1EF-E4B9-CA97159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378" y="1863530"/>
              <a:ext cx="1314450" cy="131445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6562F6B-6986-46F9-AF5E-C4A89E976814}"/>
              </a:ext>
            </a:extLst>
          </p:cNvPr>
          <p:cNvGrpSpPr/>
          <p:nvPr/>
        </p:nvGrpSpPr>
        <p:grpSpPr>
          <a:xfrm>
            <a:off x="5231789" y="463525"/>
            <a:ext cx="1600200" cy="1600200"/>
            <a:chOff x="5231789" y="463525"/>
            <a:chExt cx="1600200" cy="1600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3874151-23B4-67C2-A90E-54FCD248F309}"/>
                </a:ext>
              </a:extLst>
            </p:cNvPr>
            <p:cNvSpPr/>
            <p:nvPr/>
          </p:nvSpPr>
          <p:spPr>
            <a:xfrm>
              <a:off x="5231789" y="4635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2C90C4B3-F473-D1EA-3EBF-E9372832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69" y="490967"/>
              <a:ext cx="1504536" cy="150453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3F7A272-3462-4DD2-65BC-62B8070A8D52}"/>
              </a:ext>
            </a:extLst>
          </p:cNvPr>
          <p:cNvGrpSpPr/>
          <p:nvPr/>
        </p:nvGrpSpPr>
        <p:grpSpPr>
          <a:xfrm>
            <a:off x="3327398" y="348885"/>
            <a:ext cx="1600200" cy="1600200"/>
            <a:chOff x="3327398" y="348885"/>
            <a:chExt cx="1600200" cy="16002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E5E2E72-BDED-FF04-5753-F46D45A6416E}"/>
                </a:ext>
              </a:extLst>
            </p:cNvPr>
            <p:cNvSpPr/>
            <p:nvPr/>
          </p:nvSpPr>
          <p:spPr>
            <a:xfrm>
              <a:off x="3327398" y="34888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2EBE168E-7ED1-6777-B020-9EDD820A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79" y="444081"/>
              <a:ext cx="1441837" cy="14418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E60D211-68E4-3FC1-8E88-3DF95CB3A888}"/>
              </a:ext>
            </a:extLst>
          </p:cNvPr>
          <p:cNvGrpSpPr/>
          <p:nvPr/>
        </p:nvGrpSpPr>
        <p:grpSpPr>
          <a:xfrm>
            <a:off x="1981200" y="1828800"/>
            <a:ext cx="1600200" cy="1600200"/>
            <a:chOff x="1981200" y="1828800"/>
            <a:chExt cx="1600200" cy="16002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908033C-6649-D1C7-00B3-0AD79FEE10FD}"/>
                </a:ext>
              </a:extLst>
            </p:cNvPr>
            <p:cNvSpPr/>
            <p:nvPr/>
          </p:nvSpPr>
          <p:spPr>
            <a:xfrm>
              <a:off x="1981200" y="18288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6629BAA1-06DD-7775-6A2E-EF6FFD9D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449" y="1904957"/>
              <a:ext cx="1403701" cy="1403701"/>
            </a:xfrm>
            <a:prstGeom prst="rect">
              <a:avLst/>
            </a:prstGeom>
          </p:spPr>
        </p:pic>
      </p:grpSp>
      <p:pic>
        <p:nvPicPr>
          <p:cNvPr id="102" name="Рисунок 101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0D620C-6F4B-9E79-3FFF-3A17660EDD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8" y="1351867"/>
            <a:ext cx="938581" cy="938581"/>
          </a:xfrm>
          <a:prstGeom prst="rect">
            <a:avLst/>
          </a:prstGeom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BCB4E6C7-752B-CD84-86F7-23FE3434D91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3368015" y="3097178"/>
            <a:ext cx="4938395" cy="26591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1A085CB0-8BCF-D6B1-4D7B-575031DBF8EC}"/>
              </a:ext>
            </a:extLst>
          </p:cNvPr>
          <p:cNvCxnSpPr>
            <a:cxnSpLocks/>
            <a:stCxn id="28" idx="4"/>
            <a:endCxn id="32" idx="2"/>
          </p:cNvCxnSpPr>
          <p:nvPr/>
        </p:nvCxnSpPr>
        <p:spPr>
          <a:xfrm>
            <a:off x="6031889" y="2063725"/>
            <a:ext cx="1244601" cy="23273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Рисунок 138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F43E3E9-EE9A-555F-6401-8CBE6BB3A07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0" y="1308168"/>
            <a:ext cx="1030127" cy="104126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FFAAAF-7D03-5146-5D61-400ADC0BC99C}"/>
              </a:ext>
            </a:extLst>
          </p:cNvPr>
          <p:cNvGrpSpPr/>
          <p:nvPr/>
        </p:nvGrpSpPr>
        <p:grpSpPr>
          <a:xfrm>
            <a:off x="10057181" y="4661171"/>
            <a:ext cx="1600200" cy="1600200"/>
            <a:chOff x="10057181" y="4108721"/>
            <a:chExt cx="1600200" cy="16002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9201AE5-A4B6-5FCB-2BDF-15BFBBABE9D3}"/>
                </a:ext>
              </a:extLst>
            </p:cNvPr>
            <p:cNvSpPr/>
            <p:nvPr/>
          </p:nvSpPr>
          <p:spPr>
            <a:xfrm>
              <a:off x="10057181" y="4108721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442D515-26B3-3749-91CC-2F01A3BB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368" y="4210789"/>
              <a:ext cx="1308850" cy="1308850"/>
            </a:xfrm>
            <a:prstGeom prst="rect">
              <a:avLst/>
            </a:prstGeom>
          </p:spPr>
        </p:pic>
      </p:grpSp>
      <p:pic>
        <p:nvPicPr>
          <p:cNvPr id="110" name="Рисунок 109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1AD183F-50C0-66A1-0795-7D584E8038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17" y="5670447"/>
            <a:ext cx="1030127" cy="104126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19" y="1649632"/>
            <a:ext cx="5342785" cy="5438192"/>
          </a:xfrm>
          <a:prstGeom prst="rect">
            <a:avLst/>
          </a:prstGeom>
        </p:spPr>
      </p:pic>
      <p:pic>
        <p:nvPicPr>
          <p:cNvPr id="2" name="Персонаж">
            <a:extLst>
              <a:ext uri="{FF2B5EF4-FFF2-40B4-BE49-F238E27FC236}">
                <a16:creationId xmlns:a16="http://schemas.microsoft.com/office/drawing/2014/main" id="{169C5342-005C-6F92-F439-7DA47BC0268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31" y="1616611"/>
            <a:ext cx="2343667" cy="2343667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80F2E93-94CE-1A20-68B1-9FCF552BC0B6}"/>
              </a:ext>
            </a:extLst>
          </p:cNvPr>
          <p:cNvGrpSpPr/>
          <p:nvPr/>
        </p:nvGrpSpPr>
        <p:grpSpPr>
          <a:xfrm>
            <a:off x="990600" y="3429000"/>
            <a:ext cx="1600200" cy="1600200"/>
            <a:chOff x="990600" y="3429000"/>
            <a:chExt cx="1600200" cy="16002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536A524-BE81-6A02-8D4F-875F62FADC7D}"/>
                </a:ext>
              </a:extLst>
            </p:cNvPr>
            <p:cNvSpPr/>
            <p:nvPr/>
          </p:nvSpPr>
          <p:spPr>
            <a:xfrm>
              <a:off x="990600" y="34290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9CB1A0A3-573B-D24A-9292-635FBE6D1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12" y="3505157"/>
              <a:ext cx="1302695" cy="1302695"/>
            </a:xfrm>
            <a:prstGeom prst="rect">
              <a:avLst/>
            </a:prstGeom>
          </p:spPr>
        </p:pic>
      </p:grpSp>
      <p:pic>
        <p:nvPicPr>
          <p:cNvPr id="98" name="Рисунок 97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C9965C-F34E-A1CE-1763-0F55E7157D3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3" y="3753767"/>
            <a:ext cx="938581" cy="93858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65A82C8C-C242-2DAF-0B1F-D8423FC8C3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36" y="4645817"/>
            <a:ext cx="2143961" cy="21439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24000" decel="6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-0.01133 -0.00162 -0.02318 0.00116 -0.03424 -0.00416 C -0.0444 -0.00925 -0.04557 -0.00949 -0.05703 -0.01666 C -0.0612 -0.01944 -0.06523 -0.02175 -0.06901 -0.025 C -0.07161 -0.02731 -0.0737 -0.03101 -0.07617 -0.03356 C -0.09453 -0.05046 -0.07161 -0.02337 -0.09557 -0.05 C -0.11198 -0.06875 -0.10312 -0.05995 -0.11614 -0.07916 C -0.1237 -0.09027 -0.13164 -0.09976 -0.13867 -0.11111 C -0.14154 -0.11527 -0.1444 -0.11898 -0.14687 -0.12361 C -0.1543 -0.13935 -0.15781 -0.14791 -0.16159 -0.1655 C -0.16263 -0.17037 -0.16367 -0.17546 -0.16432 -0.18055 C -0.1651 -0.18564 -0.16536 -0.19074 -0.16575 -0.19583 C -0.16562 -0.20462 -0.16628 -0.21365 -0.1651 -0.22222 C -0.16458 -0.22731 -0.16263 -0.23148 -0.16159 -0.23611 C -0.1595 -0.24537 -0.15729 -0.25462 -0.15547 -0.26388 C -0.15273 -0.27546 -0.15052 -0.28726 -0.14818 -0.29861 C -0.14583 -0.30995 -0.14323 -0.32013 -0.1418 -0.33194 C -0.14114 -0.3375 -0.14088 -0.34328 -0.14036 -0.34861 C -0.13867 -0.36365 -0.13411 -0.39861 -0.13242 -0.40694 C -0.13125 -0.41342 -0.13047 -0.42013 -0.12904 -0.42638 C -0.1276 -0.4331 -0.12565 -0.43935 -0.12396 -0.44583 C -0.12213 -0.45347 -0.11953 -0.46643 -0.11693 -0.47361 C -0.11523 -0.47824 -0.11289 -0.48171 -0.1112 -0.48611 C -0.10911 -0.49189 -0.10742 -0.49837 -0.10534 -0.50416 C -0.10325 -0.51157 -0.09779 -0.52592 -0.09492 -0.53194 C -0.09023 -0.54212 -0.08529 -0.55277 -0.07982 -0.56111 C -0.06575 -0.58263 -0.07122 -0.57384 -0.05495 -0.60138 C -0.04114 -0.62476 -0.04609 -0.61666 -0.03281 -0.64027 C -0.02539 -0.6537 -0.022 -0.66157 -0.01263 -0.67083 C -0.00768 -0.67638 -0.00273 -0.68078 0.00339 -0.68472 C 0.00938 -0.68912 0.01524 -0.69305 0.02136 -0.69583 C 0.04167 -0.70532 0.0612 -0.70231 0.08268 -0.70277 C 0.10195 -0.69861 0.10247 -0.69976 0.12253 -0.68888 C 0.12813 -0.68587 0.13372 -0.68078 0.13945 -0.67777 C 0.14531 -0.675 0.15143 -0.67453 0.15716 -0.67222 C 0.17331 -0.66597 0.19753 -0.65092 0.21016 -0.63888 C 0.21563 -0.63379 0.22188 -0.63055 0.22708 -0.62361 C 0.23633 -0.61087 0.2444 -0.59513 0.25234 -0.58055 C 0.25677 -0.57384 0.26068 -0.56666 0.26445 -0.55972 C 0.26823 -0.55416 0.27162 -0.54953 0.27487 -0.54305 C 0.278 -0.53564 0.28151 -0.5287 0.28477 -0.52083 C 0.29245 -0.50254 0.29414 -0.49629 0.29987 -0.47777 C 0.30091 -0.46944 0.30195 -0.46111 0.30339 -0.453 C 0.30495 -0.44259 0.30755 -0.43263 0.30899 -0.42222 C 0.31042 -0.41365 0.3112 -0.40486 0.31198 -0.39583 C 0.31315 -0.38287 0.31419 -0.35949 0.31471 -0.34722 C 0.31458 -0.32962 0.31458 -0.31203 0.31406 -0.29444 C 0.31354 -0.28657 0.31224 -0.27893 0.31198 -0.27083 C 0.3112 -0.25162 0.31094 -0.23194 0.31055 -0.2125 C 0.31094 -0.19351 0.31081 -0.17453 0.31198 -0.15555 C 0.31237 -0.14652 0.31771 -0.11134 0.31901 -0.10416 C 0.32096 -0.09398 0.32292 -0.08356 0.32539 -0.07361 C 0.32747 -0.06597 0.32995 -0.05856 0.33268 -0.05138 C 0.33906 -0.03333 0.34362 -0.02222 0.35247 -0.00856 C 0.35794 -0.00023 0.36914 0.01181 0.37526 0.01644 C 0.37734 0.01806 0.37943 0.01875 0.38164 0.01945 C 0.38906 0.02153 0.39622 0.02292 0.40391 0.025 C 0.41302 0.02269 0.42331 0.02593 0.43138 0.01806 C 0.44193 0.00741 0.45794 -0.02962 0.46432 -0.05416 C 0.46784 -0.06898 0.46888 -0.08425 0.47057 -0.1 C 0.47162 -0.12592 0.47175 -0.12847 0.47057 -0.15694 C 0.47044 -0.16226 0.46953 -0.16712 0.46927 -0.17222 C 0.46784 -0.19282 0.46953 -0.18171 0.46784 -0.19166 C 0.46732 -0.19606 0.46654 -0.20879 0.46641 -0.2125 C 0.46641 -0.21481 0.46641 -0.21712 0.46641 -0.21944 L 0.46641 -0.21921 " pathEditMode="relative" rAng="0" ptsTypes="AAAAAAAAAAAAAAAAAAAAAAAAAAAAAAAAAAAAAAAAAAAAAAAAAAAAAAAAAAAAAAAAAAA"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2024-10-23T21:06:18Z</dcterms:modified>
</cp:coreProperties>
</file>