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796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288489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819B62-6827-F692-6050-22FAA2FE572E}"/>
              </a:ext>
            </a:extLst>
          </p:cNvPr>
          <p:cNvSpPr txBox="1"/>
          <p:nvPr/>
        </p:nvSpPr>
        <p:spPr>
          <a:xfrm>
            <a:off x="6992110" y="687812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Млинець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широкий та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покласти</a:t>
            </a:r>
            <a:r>
              <a:rPr lang="ru-RU" sz="2800" dirty="0">
                <a:latin typeface="Comic Sans MS" panose="030F0702030302020204" pitchFamily="66" charset="0"/>
              </a:rPr>
              <a:t> на </a:t>
            </a:r>
            <a:r>
              <a:rPr lang="ru-RU" sz="2800" dirty="0" err="1">
                <a:latin typeface="Comic Sans MS" panose="030F0702030302020204" pitchFamily="66" charset="0"/>
              </a:rPr>
              <a:t>нижню</a:t>
            </a:r>
            <a:r>
              <a:rPr lang="ru-RU" sz="2800" dirty="0">
                <a:latin typeface="Comic Sans MS" panose="030F0702030302020204" pitchFamily="66" charset="0"/>
              </a:rPr>
              <a:t> губу.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Рисунок 73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0E9C835B-FBA4-FD75-A077-79FA73AAC1B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1561" r="1558"/>
          <a:stretch/>
        </p:blipFill>
        <p:spPr>
          <a:xfrm>
            <a:off x="805175" y="768343"/>
            <a:ext cx="4599145" cy="4489488"/>
          </a:xfrm>
          <a:prstGeom prst="ellipse">
            <a:avLst/>
          </a:prstGeom>
          <a:effectLst>
            <a:softEdge rad="63500"/>
          </a:effec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улыбка, Зуб, челове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3364B168-B6EC-D3FA-384A-26688222FE0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259" r="8000" b="2969"/>
          <a:stretch/>
        </p:blipFill>
        <p:spPr>
          <a:xfrm>
            <a:off x="805175" y="772033"/>
            <a:ext cx="4599145" cy="448308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7A0259FF-38E2-D532-056B-8D12FA4B412A}"/>
              </a:ext>
            </a:extLst>
          </p:cNvPr>
          <p:cNvSpPr txBox="1"/>
          <p:nvPr/>
        </p:nvSpPr>
        <p:spPr>
          <a:xfrm>
            <a:off x="6980239" y="702573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Паркан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Посміхнутися</a:t>
            </a:r>
            <a:r>
              <a:rPr lang="ru-RU" sz="2800" dirty="0">
                <a:latin typeface="Comic Sans MS" panose="030F0702030302020204" pitchFamily="66" charset="0"/>
              </a:rPr>
              <a:t> (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видно). </a:t>
            </a:r>
            <a:r>
              <a:rPr lang="ru-RU" sz="2800" dirty="0" err="1">
                <a:latin typeface="Comic Sans MS" panose="030F0702030302020204" pitchFamily="66" charset="0"/>
              </a:rPr>
              <a:t>Утримувати</a:t>
            </a:r>
            <a:r>
              <a:rPr lang="ru-RU" sz="2800" dirty="0">
                <a:latin typeface="Comic Sans MS" panose="030F0702030302020204" pitchFamily="66" charset="0"/>
              </a:rPr>
              <a:t> губи в такому </a:t>
            </a:r>
            <a:r>
              <a:rPr lang="ru-RU" sz="2800" dirty="0" err="1">
                <a:latin typeface="Comic Sans MS" panose="030F0702030302020204" pitchFamily="66" charset="0"/>
              </a:rPr>
              <a:t>положенні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21B0B-9FC3-508E-C1D2-343E66DB4B83}"/>
              </a:ext>
            </a:extLst>
          </p:cNvPr>
          <p:cNvSpPr txBox="1"/>
          <p:nvPr/>
        </p:nvSpPr>
        <p:spPr>
          <a:xfrm>
            <a:off x="7003981" y="698580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Кішка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рот. </a:t>
            </a:r>
            <a:r>
              <a:rPr lang="ru-RU" sz="2800" dirty="0" err="1">
                <a:latin typeface="Comic Sans MS" panose="030F0702030302020204" pitchFamily="66" charset="0"/>
              </a:rPr>
              <a:t>Кінчик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вперти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нижні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вигнути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вгору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3F2B27ED-C78A-084F-3E4E-A59E0788828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259" r="3839"/>
          <a:stretch/>
        </p:blipFill>
        <p:spPr>
          <a:xfrm>
            <a:off x="818064" y="761250"/>
            <a:ext cx="4599147" cy="4518256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0E8F7C-1661-8D42-2ECC-9E9E95E365B3}"/>
              </a:ext>
            </a:extLst>
          </p:cNvPr>
          <p:cNvSpPr txBox="1"/>
          <p:nvPr/>
        </p:nvSpPr>
        <p:spPr>
          <a:xfrm>
            <a:off x="7028021" y="710235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Дуємо</a:t>
            </a:r>
            <a:r>
              <a:rPr lang="ru-RU" sz="2800" b="1" dirty="0">
                <a:latin typeface="Comic Sans MS" panose="030F0702030302020204" pitchFamily="66" charset="0"/>
              </a:rPr>
              <a:t> на </a:t>
            </a:r>
            <a:r>
              <a:rPr lang="ru-RU" sz="2800" b="1" dirty="0" err="1">
                <a:latin typeface="Comic Sans MS" panose="030F0702030302020204" pitchFamily="66" charset="0"/>
              </a:rPr>
              <a:t>кішку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рот. </a:t>
            </a:r>
            <a:r>
              <a:rPr lang="ru-RU" sz="2800" dirty="0" err="1">
                <a:latin typeface="Comic Sans MS" panose="030F0702030302020204" pitchFamily="66" charset="0"/>
              </a:rPr>
              <a:t>Кінчик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вперти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нижні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вигнути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вгору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подути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Изображение выглядит как Зуб, губа, кожа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89189390-F83B-E9A3-22A9-CC4BC3F2D1A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t="2527" r="1768" b="1206"/>
          <a:stretch/>
        </p:blipFill>
        <p:spPr>
          <a:xfrm>
            <a:off x="805174" y="772032"/>
            <a:ext cx="4608434" cy="448308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5" y="23024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87" grpId="0"/>
      <p:bldP spid="87" grpId="1"/>
      <p:bldP spid="6" grpId="0"/>
      <p:bldP spid="6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59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21</cp:revision>
  <dcterms:created xsi:type="dcterms:W3CDTF">2024-05-03T09:09:01Z</dcterms:created>
  <dcterms:modified xsi:type="dcterms:W3CDTF">2024-10-28T08:42:08Z</dcterms:modified>
</cp:coreProperties>
</file>