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9741" r="10485" b="13189"/>
          <a:stretch>
            <a:fillRect/>
          </a:stretch>
        </p:blipFill>
        <p:spPr>
          <a:xfrm>
            <a:off x="1191965" y="454120"/>
            <a:ext cx="1765808" cy="1622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20362" r="25471" b="23619"/>
          <a:stretch>
            <a:fillRect/>
          </a:stretch>
        </p:blipFill>
        <p:spPr>
          <a:xfrm>
            <a:off x="2895655" y="618711"/>
            <a:ext cx="1417028" cy="1458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3" b="8803"/>
          <a:stretch>
            <a:fillRect/>
          </a:stretch>
        </p:blipFill>
        <p:spPr>
          <a:xfrm>
            <a:off x="5905121" y="288457"/>
            <a:ext cx="1885182" cy="17940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7762" y="862336"/>
            <a:ext cx="1556701" cy="127218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247225" y="530681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7061" r="836" b="10873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3715" r="3764" b="12439"/>
          <a:stretch>
            <a:fillRect/>
          </a:stretch>
        </p:blipFill>
        <p:spPr>
          <a:xfrm>
            <a:off x="2796263" y="2673625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>
            <a:fillRect/>
          </a:stretch>
        </p:blipFill>
        <p:spPr>
          <a:xfrm>
            <a:off x="4562061" y="2556458"/>
            <a:ext cx="2073106" cy="18976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064" r="17265" b="6665"/>
          <a:stretch>
            <a:fillRect/>
          </a:stretch>
        </p:blipFill>
        <p:spPr>
          <a:xfrm>
            <a:off x="6460245" y="2519659"/>
            <a:ext cx="1504981" cy="17805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0097" r="10698" b="19725"/>
          <a:stretch>
            <a:fillRect/>
          </a:stretch>
        </p:blipFill>
        <p:spPr>
          <a:xfrm>
            <a:off x="7790303" y="2673625"/>
            <a:ext cx="1584160" cy="13898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0588" r="8454" b="9086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9127" r="-1754" b="11989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11617" r="3141" b="8492"/>
          <a:stretch>
            <a:fillRect/>
          </a:stretch>
        </p:blipFill>
        <p:spPr>
          <a:xfrm>
            <a:off x="4820263" y="4928235"/>
            <a:ext cx="1639982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b="1342"/>
          <a:stretch>
            <a:fillRect/>
          </a:stretch>
        </p:blipFill>
        <p:spPr>
          <a:xfrm>
            <a:off x="6329291" y="4660329"/>
            <a:ext cx="1714434" cy="16684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0882" r="23399" b="21967"/>
          <a:stretch>
            <a:fillRect/>
          </a:stretch>
        </p:blipFill>
        <p:spPr>
          <a:xfrm>
            <a:off x="7972875" y="4754062"/>
            <a:ext cx="1414496" cy="160857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26" y="1303696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522460" y="2134235"/>
            <a:ext cx="2613025" cy="261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A9A8BE7-38D9-49A1-B4F6-FACF199F00C5}"/>
</file>

<file path=customXml/itemProps2.xml><?xml version="1.0" encoding="utf-8"?>
<ds:datastoreItem xmlns:ds="http://schemas.openxmlformats.org/officeDocument/2006/customXml" ds:itemID="{3C26A6D7-4ACF-46EB-9A99-43A5DE9F8DBC}"/>
</file>

<file path=customXml/itemProps3.xml><?xml version="1.0" encoding="utf-8"?>
<ds:datastoreItem xmlns:ds="http://schemas.openxmlformats.org/officeDocument/2006/customXml" ds:itemID="{2B9CA830-1D17-41A7-B09A-1E3F6B755E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EB8AF49447A64ED78407C945CB36E90C_12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