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5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1499-16BD-4EE7-95BA-EA6E2056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87F7BB-EEA6-4C80-BB9F-53437822A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4C8277-B29F-4D3A-90D5-4DC909A2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23C06-1DE3-4FBE-A0A4-DEB8780B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6C7D24-92F2-4AA1-AD75-CD0189A3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039D-EF04-4EFE-B507-F2C06F49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C166C7E-85A5-4504-9525-4779ED63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940254-2AC9-479A-BEF6-841B995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1F8009-12D7-4219-9F3D-B21513D4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88DC8E-189C-44AD-8610-42AEEB0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49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B872A26-9F62-4C82-8569-B2F47FE9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8B8156-71B7-4671-94DD-B931B210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13F97-4A75-4E44-841F-1D07598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C42BF-BDC4-4F1E-8010-DE1CB18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B1E36-3CD6-4706-B9EC-520C916E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0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8B4D-F110-4237-8618-395BA685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C7A1C0-5284-44ED-A8A2-C989ED52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68B97-6D32-4565-A372-14B7E11B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0ABDA-E3A4-4215-8EB0-4DAA8EA6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C88609-9E3B-4A44-A5AB-5370C67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8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A3D5B-FBCD-438C-AA36-87F34FB4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1B528C-C436-4C5F-9474-2E70E8D0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7216A-DA0E-4E81-8A88-DC2975A4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C25AE-7CD3-422C-89C4-95315EA6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9AFEE0-B6ED-49D5-BA20-0AC2D63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2BA6-3E15-4FA6-AFC6-C472D1AC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CBE392-8724-45EB-AE27-F2096C592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ED9D3C-9F44-4152-8BC2-29000012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9CE297-6CC8-4D04-92DD-087A7415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5C7BCE-1C4E-4467-A95B-CFFE290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83922A-5342-4312-9953-B3027781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B38E-CC1C-443D-9757-7835A3DC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623216-B266-4C1C-9A91-1C7D99EA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371B5D-3093-4016-BAAA-FB93240B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0CCD64-20FB-401A-90D9-A9FB30014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0FDED5-4E90-44DC-B759-4CE8BC796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226342-4CAC-4557-878B-3AC70E2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D07692-F27B-4163-B974-73D1F94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E6EAA9D-7425-4998-9C62-71D80589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2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8E5F-6B6F-47B0-9CB7-EDF5D5E9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0681B1-3621-45D8-842A-AD8AA928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72EBD2-21E5-41FC-A7F3-B3BD0A80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4E317E5-F801-4BA2-B7D7-F37E288D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8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07DC9D-2C48-4202-8AD6-5F728398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FE7604-B6BF-478D-A726-7C218B5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E04D8ED-E49B-438F-AE16-D8112CA4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4B6D-C935-4BE0-ADEF-8D1CEB55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BCAAC9-6184-484F-8545-C1777F1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22CF4F-BFE7-447F-9777-3B2FCFF4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6AC001-3CC6-4E83-A55D-88CB785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89BBC5-8369-431D-9DD2-F0126F3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CBD85D-8BA8-4891-92F3-B91FDB1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EE10-7DE3-4EF1-A12E-F3974146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FBB732-49F9-41ED-8178-22038B807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2656C6-33B0-46E8-9021-02C01006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3EB111-D58D-4D35-A952-EEE98E0C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C3249A-AD04-4A94-A515-2DE237F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4AF626-17A0-4511-AE2C-E36DE59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1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32E932-E87D-4A57-A6C4-41F44BCA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8BA021-535B-4C86-AF58-3FED3370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4FD033-940B-446B-8619-F0A1FCE7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B86D33-A5ED-4AC2-A457-9058DF5F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D29E8C-0377-4504-BD99-381DEF8E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7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7AA50-3777-429D-A84E-91833575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Хмара 70">
            <a:extLst>
              <a:ext uri="{FF2B5EF4-FFF2-40B4-BE49-F238E27FC236}">
                <a16:creationId xmlns:a16="http://schemas.microsoft.com/office/drawing/2014/main" id="{B6700F29-6245-4FB5-A0D5-06F5170DBC33}"/>
              </a:ext>
            </a:extLst>
          </p:cNvPr>
          <p:cNvSpPr/>
          <p:nvPr/>
        </p:nvSpPr>
        <p:spPr>
          <a:xfrm>
            <a:off x="6714547" y="418115"/>
            <a:ext cx="2826519" cy="2393299"/>
          </a:xfrm>
          <a:prstGeom prst="cloud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C1DC588-9A15-47D9-A703-1BE02705CDC7}"/>
              </a:ext>
            </a:extLst>
          </p:cNvPr>
          <p:cNvSpPr/>
          <p:nvPr/>
        </p:nvSpPr>
        <p:spPr>
          <a:xfrm>
            <a:off x="156336" y="133776"/>
            <a:ext cx="6496493" cy="65904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6" descr="https://w7.pngwing.com/pngs/189/994/png-transparent-home-appliance-oven-barbecue-washing-machine-oven-kitchen-household-kitchen-appliance.png">
            <a:extLst>
              <a:ext uri="{FF2B5EF4-FFF2-40B4-BE49-F238E27FC236}">
                <a16:creationId xmlns:a16="http://schemas.microsoft.com/office/drawing/2014/main" id="{EB33F19F-72F7-4B2B-AA19-C28B462A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435">
                        <a14:foregroundMark x1="7717" y1="20282" x2="35326" y2="3466"/>
                        <a14:foregroundMark x1="16522" y1="3466" x2="16522" y2="3466"/>
                        <a14:foregroundMark x1="68804" y1="27599" x2="68804" y2="8858"/>
                        <a14:foregroundMark x1="76630" y1="16431" x2="75652" y2="32991"/>
                        <a14:foregroundMark x1="37283" y1="11938" x2="52609" y2="26829"/>
                        <a14:foregroundMark x1="52609" y1="26829" x2="52609" y2="26829"/>
                        <a14:foregroundMark x1="37935" y1="2311" x2="74348" y2="5777"/>
                        <a14:foregroundMark x1="8043" y1="16816" x2="12609" y2="94737"/>
                        <a14:foregroundMark x1="9348" y1="92811" x2="79130" y2="92811"/>
                        <a14:foregroundMark x1="80109" y1="11168" x2="80435" y2="90501"/>
                        <a14:foregroundMark x1="24674" y1="19512" x2="60978" y2="39923"/>
                        <a14:foregroundMark x1="63587" y1="12323" x2="24022" y2="30295"/>
                        <a14:foregroundMark x1="13587" y1="8472" x2="25326" y2="3851"/>
                        <a14:foregroundMark x1="20435" y1="19127" x2="66196" y2="16816"/>
                        <a14:foregroundMark x1="14891" y1="31065" x2="74674" y2="31836"/>
                        <a14:foregroundMark x1="74674" y1="31836" x2="74674" y2="31836"/>
                        <a14:foregroundMark x1="57065" y1="27599" x2="9022" y2="32991"/>
                        <a14:foregroundMark x1="8043" y1="26059" x2="29783" y2="40693"/>
                        <a14:foregroundMark x1="62609" y1="22978" x2="67174" y2="36457"/>
                        <a14:foregroundMark x1="12609" y1="30295" x2="78152" y2="29525"/>
                        <a14:foregroundMark x1="82065" y1="93967" x2="84348" y2="97047"/>
                        <a14:foregroundMark x1="22717" y1="21438" x2="19130" y2="32092"/>
                        <a14:backgroundMark x1="5543" y1="97818" x2="10000" y2="99615"/>
                        <a14:backgroundMark x1="11957" y1="98203" x2="78478" y2="9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6" y="4051281"/>
            <a:ext cx="2952389" cy="249990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2BDFC9-A5E3-47DE-9A1C-07702AFA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7084"/>
          <a:stretch/>
        </p:blipFill>
        <p:spPr bwMode="auto">
          <a:xfrm>
            <a:off x="6916865" y="2902251"/>
            <a:ext cx="2298593" cy="1513211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6175AB-4B63-488C-A7F6-E22D2DE86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490" y="3799431"/>
            <a:ext cx="2726574" cy="2726574"/>
          </a:xfrm>
          <a:prstGeom prst="rect">
            <a:avLst/>
          </a:prstGeom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9706F543-FEFF-429E-BEA9-6F2355D4E12F}"/>
              </a:ext>
            </a:extLst>
          </p:cNvPr>
          <p:cNvGrpSpPr/>
          <p:nvPr/>
        </p:nvGrpSpPr>
        <p:grpSpPr>
          <a:xfrm>
            <a:off x="651736" y="624345"/>
            <a:ext cx="900567" cy="1759311"/>
            <a:chOff x="651736" y="624345"/>
            <a:chExt cx="900567" cy="17593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FB05811-C4C1-460C-BCB0-5C2BF771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r="52903"/>
            <a:stretch/>
          </p:blipFill>
          <p:spPr>
            <a:xfrm rot="21058986">
              <a:off x="784859" y="624345"/>
              <a:ext cx="767444" cy="1759311"/>
            </a:xfrm>
            <a:prstGeom prst="rect">
              <a:avLst/>
            </a:prstGeom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C217F9E-C855-4D40-9F6A-0A874CD71E65}"/>
                </a:ext>
              </a:extLst>
            </p:cNvPr>
            <p:cNvSpPr/>
            <p:nvPr/>
          </p:nvSpPr>
          <p:spPr>
            <a:xfrm>
              <a:off x="651736" y="161717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75E35D8-C57C-4637-8653-09CA67F4F97A}"/>
              </a:ext>
            </a:extLst>
          </p:cNvPr>
          <p:cNvGrpSpPr/>
          <p:nvPr/>
        </p:nvGrpSpPr>
        <p:grpSpPr>
          <a:xfrm>
            <a:off x="3716101" y="4725756"/>
            <a:ext cx="952478" cy="1759311"/>
            <a:chOff x="3716101" y="4725756"/>
            <a:chExt cx="952478" cy="17593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D6E4D3F-29BC-4467-AF03-CF6A9B175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7"/>
            <a:stretch/>
          </p:blipFill>
          <p:spPr>
            <a:xfrm rot="1740008">
              <a:off x="3737851" y="4725756"/>
              <a:ext cx="930728" cy="1759311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328CEED3-6E54-4E11-919C-9388440072F3}"/>
                </a:ext>
              </a:extLst>
            </p:cNvPr>
            <p:cNvSpPr/>
            <p:nvPr/>
          </p:nvSpPr>
          <p:spPr>
            <a:xfrm>
              <a:off x="3716101" y="560541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B3B0C4C2-C5A4-411D-9765-3E6F111A6B2C}"/>
              </a:ext>
            </a:extLst>
          </p:cNvPr>
          <p:cNvGrpSpPr/>
          <p:nvPr/>
        </p:nvGrpSpPr>
        <p:grpSpPr>
          <a:xfrm>
            <a:off x="207745" y="4323962"/>
            <a:ext cx="1231928" cy="1726487"/>
            <a:chOff x="207745" y="4323962"/>
            <a:chExt cx="1231928" cy="172648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6C1FA1-1FD0-4DFC-AAD9-8B8EEECF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4" t="1264" b="-1"/>
            <a:stretch/>
          </p:blipFill>
          <p:spPr>
            <a:xfrm>
              <a:off x="578711" y="4323962"/>
              <a:ext cx="860962" cy="172648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2DBE442-A241-4999-8BBC-94985DC01C7E}"/>
                </a:ext>
              </a:extLst>
            </p:cNvPr>
            <p:cNvSpPr/>
            <p:nvPr/>
          </p:nvSpPr>
          <p:spPr>
            <a:xfrm>
              <a:off x="207745" y="508163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C4C7463-3137-4573-97A0-725FB140ED5F}"/>
              </a:ext>
            </a:extLst>
          </p:cNvPr>
          <p:cNvGrpSpPr/>
          <p:nvPr/>
        </p:nvGrpSpPr>
        <p:grpSpPr>
          <a:xfrm>
            <a:off x="3528068" y="1220185"/>
            <a:ext cx="1263227" cy="1726487"/>
            <a:chOff x="3528068" y="1220185"/>
            <a:chExt cx="1263227" cy="172648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DEB93A-DDFE-41E8-8408-5CE6C9FF5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" t="1264" r="50061" b="-1"/>
            <a:stretch/>
          </p:blipFill>
          <p:spPr>
            <a:xfrm>
              <a:off x="3528068" y="1220185"/>
              <a:ext cx="857761" cy="1726487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F71B7DD-72A7-439B-8766-B9DE39CA5E53}"/>
                </a:ext>
              </a:extLst>
            </p:cNvPr>
            <p:cNvSpPr/>
            <p:nvPr/>
          </p:nvSpPr>
          <p:spPr>
            <a:xfrm>
              <a:off x="4049363" y="18888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DFD5DAF7-548F-4375-92FE-25D97CEA7502}"/>
              </a:ext>
            </a:extLst>
          </p:cNvPr>
          <p:cNvGrpSpPr/>
          <p:nvPr/>
        </p:nvGrpSpPr>
        <p:grpSpPr>
          <a:xfrm>
            <a:off x="188936" y="2036007"/>
            <a:ext cx="1597653" cy="2483538"/>
            <a:chOff x="188936" y="2036007"/>
            <a:chExt cx="1597653" cy="24835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4781D4-6ADB-4078-84CB-4B12CB21A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5" b="43929"/>
            <a:stretch/>
          </p:blipFill>
          <p:spPr>
            <a:xfrm rot="17689135">
              <a:off x="-254006" y="2478949"/>
              <a:ext cx="2483538" cy="1597653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B69ABB-BC1B-44EA-917A-E9F299C60591}"/>
                </a:ext>
              </a:extLst>
            </p:cNvPr>
            <p:cNvSpPr/>
            <p:nvPr/>
          </p:nvSpPr>
          <p:spPr>
            <a:xfrm>
              <a:off x="926325" y="30696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BEA0BEA-3B2C-4353-8A31-223987239383}"/>
              </a:ext>
            </a:extLst>
          </p:cNvPr>
          <p:cNvGrpSpPr/>
          <p:nvPr/>
        </p:nvGrpSpPr>
        <p:grpSpPr>
          <a:xfrm>
            <a:off x="5399145" y="1339605"/>
            <a:ext cx="1430429" cy="2483538"/>
            <a:chOff x="5399145" y="1339605"/>
            <a:chExt cx="1430429" cy="248353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921C594-8639-4505-BD7E-5387B2F8D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41" r="11305" b="-6243"/>
            <a:stretch/>
          </p:blipFill>
          <p:spPr>
            <a:xfrm rot="17689135">
              <a:off x="4872591" y="1866159"/>
              <a:ext cx="2483538" cy="1430429"/>
            </a:xfrm>
            <a:prstGeom prst="rect">
              <a:avLst/>
            </a:prstGeom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2D2A1C7-33C5-4048-BE1A-4ED5F0378B81}"/>
                </a:ext>
              </a:extLst>
            </p:cNvPr>
            <p:cNvSpPr/>
            <p:nvPr/>
          </p:nvSpPr>
          <p:spPr>
            <a:xfrm>
              <a:off x="5509505" y="1975895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B45E340C-D7FB-4C4E-908E-2AF1FAA58F5A}"/>
              </a:ext>
            </a:extLst>
          </p:cNvPr>
          <p:cNvGrpSpPr/>
          <p:nvPr/>
        </p:nvGrpSpPr>
        <p:grpSpPr>
          <a:xfrm>
            <a:off x="4518605" y="271638"/>
            <a:ext cx="1839986" cy="1396093"/>
            <a:chOff x="4518605" y="271638"/>
            <a:chExt cx="1839986" cy="13960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A3B11B6-29B2-4856-B6EC-853F8E16B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r="-4529"/>
            <a:stretch/>
          </p:blipFill>
          <p:spPr>
            <a:xfrm>
              <a:off x="4660419" y="271638"/>
              <a:ext cx="1698172" cy="1396093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50D4152-66F5-444A-A831-E3D5DEEF4ABD}"/>
                </a:ext>
              </a:extLst>
            </p:cNvPr>
            <p:cNvSpPr/>
            <p:nvPr/>
          </p:nvSpPr>
          <p:spPr>
            <a:xfrm>
              <a:off x="4518605" y="80386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A529076E-E418-4854-BC7C-EF5E3AD6AA37}"/>
              </a:ext>
            </a:extLst>
          </p:cNvPr>
          <p:cNvGrpSpPr/>
          <p:nvPr/>
        </p:nvGrpSpPr>
        <p:grpSpPr>
          <a:xfrm>
            <a:off x="4642780" y="3374547"/>
            <a:ext cx="1353449" cy="1425171"/>
            <a:chOff x="4642780" y="3374547"/>
            <a:chExt cx="1353449" cy="142517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279A8BC-62B8-47A3-998C-35359797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17"/>
            <a:stretch/>
          </p:blipFill>
          <p:spPr>
            <a:xfrm>
              <a:off x="4642780" y="3374547"/>
              <a:ext cx="1174567" cy="1396093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608F222-7706-419B-B2D3-40DDBF99BFBD}"/>
                </a:ext>
              </a:extLst>
            </p:cNvPr>
            <p:cNvSpPr/>
            <p:nvPr/>
          </p:nvSpPr>
          <p:spPr>
            <a:xfrm>
              <a:off x="5254297" y="408227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A84A2938-99B9-4847-A333-FAB324B8D5C9}"/>
              </a:ext>
            </a:extLst>
          </p:cNvPr>
          <p:cNvGrpSpPr/>
          <p:nvPr/>
        </p:nvGrpSpPr>
        <p:grpSpPr>
          <a:xfrm>
            <a:off x="1717762" y="26265"/>
            <a:ext cx="1871244" cy="1468049"/>
            <a:chOff x="1717762" y="26265"/>
            <a:chExt cx="1871244" cy="146804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71D9083-6A44-4CA5-BAB6-5030DC2F3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819" b="42851"/>
            <a:stretch/>
          </p:blipFill>
          <p:spPr>
            <a:xfrm>
              <a:off x="1717762" y="26265"/>
              <a:ext cx="1871244" cy="1271846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D6CDF2B-F59E-4089-9A59-EE926E23FA31}"/>
                </a:ext>
              </a:extLst>
            </p:cNvPr>
            <p:cNvSpPr/>
            <p:nvPr/>
          </p:nvSpPr>
          <p:spPr>
            <a:xfrm>
              <a:off x="2644362" y="77686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E31969B5-D791-48DC-86A5-6741AEDC0B22}"/>
              </a:ext>
            </a:extLst>
          </p:cNvPr>
          <p:cNvGrpSpPr/>
          <p:nvPr/>
        </p:nvGrpSpPr>
        <p:grpSpPr>
          <a:xfrm>
            <a:off x="1769771" y="4082270"/>
            <a:ext cx="1871244" cy="1333466"/>
            <a:chOff x="1769771" y="4082270"/>
            <a:chExt cx="1871244" cy="133346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8C6494A-23C7-4285-8636-A69EF53B9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5"/>
            <a:stretch/>
          </p:blipFill>
          <p:spPr>
            <a:xfrm>
              <a:off x="1769771" y="4589859"/>
              <a:ext cx="1871244" cy="825877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FBE352D-FCEF-4331-B3BE-318594D0B619}"/>
                </a:ext>
              </a:extLst>
            </p:cNvPr>
            <p:cNvSpPr/>
            <p:nvPr/>
          </p:nvSpPr>
          <p:spPr>
            <a:xfrm>
              <a:off x="2051190" y="4082270"/>
              <a:ext cx="784026" cy="7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953115EF-756C-49CA-8CD5-C80BE5254F17}"/>
              </a:ext>
            </a:extLst>
          </p:cNvPr>
          <p:cNvGrpSpPr/>
          <p:nvPr/>
        </p:nvGrpSpPr>
        <p:grpSpPr>
          <a:xfrm>
            <a:off x="2086782" y="1642103"/>
            <a:ext cx="1335466" cy="1581643"/>
            <a:chOff x="2086782" y="1642103"/>
            <a:chExt cx="1335466" cy="15816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4D37AD-6450-4AB1-AF80-B7E15A8B9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t="44690" b="-1810"/>
            <a:stretch/>
          </p:blipFill>
          <p:spPr>
            <a:xfrm rot="2821574">
              <a:off x="1745211" y="1983674"/>
              <a:ext cx="1581643" cy="898501"/>
            </a:xfrm>
            <a:prstGeom prst="rect">
              <a:avLst/>
            </a:prstGeom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28317C2-D116-4CDB-B2D0-2B65D1D15045}"/>
                </a:ext>
              </a:extLst>
            </p:cNvPr>
            <p:cNvSpPr/>
            <p:nvPr/>
          </p:nvSpPr>
          <p:spPr>
            <a:xfrm>
              <a:off x="2680316" y="2147659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55D62DA0-506D-45EC-BAF8-EA6925DC5428}"/>
              </a:ext>
            </a:extLst>
          </p:cNvPr>
          <p:cNvGrpSpPr/>
          <p:nvPr/>
        </p:nvGrpSpPr>
        <p:grpSpPr>
          <a:xfrm>
            <a:off x="4531870" y="5426653"/>
            <a:ext cx="1711277" cy="946925"/>
            <a:chOff x="4531870" y="5426653"/>
            <a:chExt cx="1711277" cy="9469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A5776A3-DBAB-4DB8-A95C-71DBAAC0E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b="55778"/>
            <a:stretch/>
          </p:blipFill>
          <p:spPr>
            <a:xfrm rot="19261841">
              <a:off x="4531870" y="5426653"/>
              <a:ext cx="1581643" cy="695624"/>
            </a:xfrm>
            <a:prstGeom prst="rect">
              <a:avLst/>
            </a:prstGeom>
          </p:spPr>
        </p:pic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F686EF25-CB57-49B4-95B4-6CD52F70D633}"/>
                </a:ext>
              </a:extLst>
            </p:cNvPr>
            <p:cNvSpPr/>
            <p:nvPr/>
          </p:nvSpPr>
          <p:spPr>
            <a:xfrm>
              <a:off x="5501215" y="565613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7D09B665-1B9F-483E-BB6C-D42F83625C81}"/>
              </a:ext>
            </a:extLst>
          </p:cNvPr>
          <p:cNvGrpSpPr/>
          <p:nvPr/>
        </p:nvGrpSpPr>
        <p:grpSpPr>
          <a:xfrm>
            <a:off x="2816374" y="3055386"/>
            <a:ext cx="1667183" cy="1186250"/>
            <a:chOff x="2816374" y="3055386"/>
            <a:chExt cx="1667183" cy="118625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E2004B6-138E-4ECC-BB30-400F71D0D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48814" r="1" b="-2662"/>
            <a:stretch/>
          </p:blipFill>
          <p:spPr>
            <a:xfrm>
              <a:off x="2816374" y="3332545"/>
              <a:ext cx="1667183" cy="909091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B3B3E49-6912-4CE9-97FB-35E3A39A6B94}"/>
                </a:ext>
              </a:extLst>
            </p:cNvPr>
            <p:cNvSpPr/>
            <p:nvPr/>
          </p:nvSpPr>
          <p:spPr>
            <a:xfrm>
              <a:off x="3695940" y="305538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0093DDF4-3AD4-4E31-9E39-D43C01E8E1F3}"/>
              </a:ext>
            </a:extLst>
          </p:cNvPr>
          <p:cNvGrpSpPr/>
          <p:nvPr/>
        </p:nvGrpSpPr>
        <p:grpSpPr>
          <a:xfrm>
            <a:off x="1102627" y="5426021"/>
            <a:ext cx="1667183" cy="1099984"/>
            <a:chOff x="1102627" y="5426021"/>
            <a:chExt cx="1667183" cy="10999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BBBB13F-DF5F-4D03-ADD5-2DD57EAE1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1247" r="1" b="51599"/>
            <a:stretch/>
          </p:blipFill>
          <p:spPr>
            <a:xfrm>
              <a:off x="1102627" y="5729925"/>
              <a:ext cx="1667183" cy="796080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5C89BE9D-9FB9-49CD-A650-6534C02D8D09}"/>
                </a:ext>
              </a:extLst>
            </p:cNvPr>
            <p:cNvSpPr/>
            <p:nvPr/>
          </p:nvSpPr>
          <p:spPr>
            <a:xfrm>
              <a:off x="1446223" y="5426021"/>
              <a:ext cx="839449" cy="796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84F3398-77A4-4D92-9DE2-C3DF49AEF2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7" y="609115"/>
            <a:ext cx="1932511" cy="193251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C7A18BD-080A-4166-94F9-226F35D2B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4" y="627141"/>
            <a:ext cx="1841856" cy="184185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01DB81-1470-4F8C-8D67-EC4952BDB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3" y="1037821"/>
            <a:ext cx="2195280" cy="11215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5E89004-889C-4748-96C6-46413F99B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2" y="662188"/>
            <a:ext cx="1817506" cy="18248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2CE8EF8-4DBE-4769-A2C5-88624C4C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0" y="767960"/>
            <a:ext cx="1731341" cy="1761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80B15D-9F8A-4F28-88DD-2854753A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16" y="773204"/>
            <a:ext cx="1633648" cy="16336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D0CE00-D62B-40A3-9EF1-2B791FD6F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14" y="591352"/>
            <a:ext cx="1932511" cy="196650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58F37-3DB8-4B0C-B1CF-398057A12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9" y="679612"/>
            <a:ext cx="1938287" cy="1938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5F846D8-48CD-4063-AE62-C559970F8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7" y="4697487"/>
            <a:ext cx="2311224" cy="17313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D6C0DFF-3DD0-408D-9466-9DC577B65E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" y="4285856"/>
            <a:ext cx="2298594" cy="198995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493602-CAEC-4586-A742-81905D0E07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8" y="2196750"/>
            <a:ext cx="1986726" cy="258492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1DB0B1C-FC25-4FE4-B923-CA84D68FB4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1" y="1217467"/>
            <a:ext cx="2646471" cy="34300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16B59F-55AD-4505-8337-D1E381F79A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39" y="77877"/>
            <a:ext cx="2319188" cy="2125187"/>
          </a:xfrm>
          <a:prstGeom prst="rect">
            <a:avLst/>
          </a:prstGeom>
        </p:spPr>
      </p:pic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B7F186B8-C9E1-492A-844C-15407D69F4DE}"/>
              </a:ext>
            </a:extLst>
          </p:cNvPr>
          <p:cNvGrpSpPr/>
          <p:nvPr/>
        </p:nvGrpSpPr>
        <p:grpSpPr>
          <a:xfrm>
            <a:off x="722331" y="591352"/>
            <a:ext cx="2520628" cy="1886270"/>
            <a:chOff x="666756" y="575076"/>
            <a:chExt cx="2520628" cy="1886270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AD7E66B-16BE-49D4-B9A7-7A2F3E13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6" y="575076"/>
              <a:ext cx="2520628" cy="1886270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9620DA14-BFC7-452B-86E0-FAB5FC538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207">
              <a:off x="1776871" y="699549"/>
              <a:ext cx="678875" cy="67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0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0.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0.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2025-08-02T08:51:37Z</dcterms:created>
  <dcterms:modified xsi:type="dcterms:W3CDTF">2025-09-03T09:38:15Z</dcterms:modified>
</cp:coreProperties>
</file>