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32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90" y="4002158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92183" y="1122363"/>
            <a:ext cx="7292956" cy="50192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6" y="1092608"/>
            <a:ext cx="2787429" cy="2787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5805"/>
          <a:stretch/>
        </p:blipFill>
        <p:spPr>
          <a:xfrm>
            <a:off x="5420226" y="2157248"/>
            <a:ext cx="1799421" cy="1722789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72" y="2157248"/>
            <a:ext cx="1892576" cy="18040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02620" y="4128486"/>
            <a:ext cx="115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LATO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85917" y="4109990"/>
            <a:ext cx="141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ZIMA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95" y="2067212"/>
            <a:ext cx="1849890" cy="18498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2" y="1878145"/>
            <a:ext cx="2208201" cy="220820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61452" y="4151453"/>
            <a:ext cx="132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WODA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9180" y="4105028"/>
            <a:ext cx="15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OGIEŃ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22" y="1878145"/>
            <a:ext cx="2374273" cy="24031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110362" y="4120565"/>
            <a:ext cx="165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RADOŚĆ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5" y="2038557"/>
            <a:ext cx="1963601" cy="196360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726603" y="4112677"/>
            <a:ext cx="174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SMUTEK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8" y="1975744"/>
            <a:ext cx="2006328" cy="20063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-1026" r="28074" b="18402"/>
          <a:stretch/>
        </p:blipFill>
        <p:spPr>
          <a:xfrm>
            <a:off x="2892234" y="2107212"/>
            <a:ext cx="1820647" cy="178613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230298" y="4129978"/>
            <a:ext cx="143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DZIEŃ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7369" y="4117639"/>
            <a:ext cx="12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NOC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7" y="2173149"/>
            <a:ext cx="1818796" cy="1818796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2825686" y="2239549"/>
            <a:ext cx="1818796" cy="1818796"/>
            <a:chOff x="2825686" y="2239549"/>
            <a:chExt cx="1818796" cy="1818796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86" y="2239549"/>
              <a:ext cx="1818796" cy="1818796"/>
            </a:xfrm>
            <a:prstGeom prst="rect">
              <a:avLst/>
            </a:prstGeom>
          </p:spPr>
        </p:pic>
        <p:pic>
          <p:nvPicPr>
            <p:cNvPr id="63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4089979" y="2805976"/>
              <a:ext cx="428289" cy="50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700244" y="2722107"/>
              <a:ext cx="380588" cy="45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405731" y="3044220"/>
              <a:ext cx="434173" cy="51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3036884" y="4129088"/>
            <a:ext cx="170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BRUDNA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73206" y="4093507"/>
            <a:ext cx="157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CZYSTA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867067" y="1800392"/>
            <a:ext cx="1745464" cy="2197805"/>
            <a:chOff x="2867067" y="1800392"/>
            <a:chExt cx="1745464" cy="2197805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67" y="2252733"/>
              <a:ext cx="1745464" cy="1745464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385" y="1800392"/>
              <a:ext cx="698166" cy="69816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5428616" y="2147251"/>
            <a:ext cx="1880226" cy="1775592"/>
            <a:chOff x="5428616" y="2147251"/>
            <a:chExt cx="1880226" cy="1775592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16" y="2147251"/>
              <a:ext cx="1880226" cy="177559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713" y="3193653"/>
              <a:ext cx="698166" cy="698166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3294264" y="4118101"/>
            <a:ext cx="192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GÓRA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68851" y="4147625"/>
            <a:ext cx="180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DÓŁ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66" y="1966485"/>
            <a:ext cx="2235634" cy="225683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438853" y="4111599"/>
            <a:ext cx="121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ZŁO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02940" y="4120717"/>
            <a:ext cx="157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DOBRO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45" y="2097952"/>
            <a:ext cx="1840531" cy="184053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770" r="18542" b="770"/>
          <a:stretch/>
        </p:blipFill>
        <p:spPr>
          <a:xfrm>
            <a:off x="2914969" y="2197523"/>
            <a:ext cx="1729750" cy="160885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014008" y="4118529"/>
            <a:ext cx="171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WSCHÓD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59" y="1846002"/>
            <a:ext cx="2292309" cy="229230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754833" y="4113252"/>
            <a:ext cx="150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ZACHÓD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74727" y="2158437"/>
            <a:ext cx="1981918" cy="1796139"/>
            <a:chOff x="2271252" y="1"/>
            <a:chExt cx="6813754" cy="511769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3" r="10625" b="10961"/>
            <a:stretch/>
          </p:blipFill>
          <p:spPr>
            <a:xfrm>
              <a:off x="2271252" y="1"/>
              <a:ext cx="6813754" cy="511769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60" y="862342"/>
              <a:ext cx="1481379" cy="148137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096" y="3340373"/>
              <a:ext cx="657406" cy="65740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7891" y="3079739"/>
              <a:ext cx="391769" cy="39176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58" y="4035686"/>
              <a:ext cx="897823" cy="897823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8742"/>
          <a:stretch/>
        </p:blipFill>
        <p:spPr>
          <a:xfrm>
            <a:off x="2933122" y="2194724"/>
            <a:ext cx="1803698" cy="1770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28433" y="4126888"/>
            <a:ext cx="167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WIECZÓR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7934" y="4078638"/>
            <a:ext cx="167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PORANEK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50" y="2168398"/>
            <a:ext cx="1912061" cy="19120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29997" y="4128417"/>
            <a:ext cx="218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SŁODKI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46" y="2150087"/>
            <a:ext cx="1328451" cy="18038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25012" y="4075314"/>
            <a:ext cx="16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KWAŚNY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4" grpId="0"/>
      <p:bldP spid="54" grpId="1"/>
      <p:bldP spid="56" grpId="0"/>
      <p:bldP spid="56" grpId="1"/>
      <p:bldP spid="59" grpId="0" build="allAtOnce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0" grpId="0" build="allAtOnce"/>
      <p:bldP spid="83" grpId="0" build="allAtOnce"/>
      <p:bldP spid="84" grpId="0" build="allAtOnce"/>
      <p:bldP spid="14" grpId="0"/>
      <p:bldP spid="14" grpId="1"/>
      <p:bldP spid="15" grpId="0"/>
      <p:bldP spid="15" grpId="1"/>
      <p:bldP spid="30" grpId="0"/>
      <p:bldP spid="30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256E3D-CBD5-4742-BB9F-63360EC8BAF5}"/>
</file>

<file path=customXml/itemProps2.xml><?xml version="1.0" encoding="utf-8"?>
<ds:datastoreItem xmlns:ds="http://schemas.openxmlformats.org/officeDocument/2006/customXml" ds:itemID="{B8CFE5E3-ECD7-4936-971C-74503459FEC4}"/>
</file>

<file path=customXml/itemProps3.xml><?xml version="1.0" encoding="utf-8"?>
<ds:datastoreItem xmlns:ds="http://schemas.openxmlformats.org/officeDocument/2006/customXml" ds:itemID="{A8575A8A-31FA-4CA0-9FC3-56E0BEDD5A14}"/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2025-07-11T15:29:33Z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