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39BF865-44FD-4F6D-A90F-1FDECF2AB7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19" y="2475419"/>
            <a:ext cx="4120798" cy="41207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