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313545" y="2564765"/>
            <a:ext cx="2860040" cy="28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37C180-3EF3-4F0C-BC4B-5A7C5C45D54D}"/>
</file>

<file path=customXml/itemProps2.xml><?xml version="1.0" encoding="utf-8"?>
<ds:datastoreItem xmlns:ds="http://schemas.openxmlformats.org/officeDocument/2006/customXml" ds:itemID="{20DE8125-A2AC-4176-9685-4CFFFDAC0447}"/>
</file>

<file path=customXml/itemProps3.xml><?xml version="1.0" encoding="utf-8"?>
<ds:datastoreItem xmlns:ds="http://schemas.openxmlformats.org/officeDocument/2006/customXml" ds:itemID="{3E68C7E0-D87F-4C83-923F-B9B149D347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