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4079538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12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35FF-7DDF-4F50-B19A-2D5B4BFAADAC}" type="datetimeFigureOut">
              <a:rPr lang="ru-UA" smtClean="0"/>
              <a:t>30.10.2024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F9E4-623A-4D3B-8F88-EE71D132E5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3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F9E4-623A-4D3B-8F88-EE71D132E5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4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0"/>
            <a:ext cx="14082253" cy="80359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86" y="4157203"/>
            <a:ext cx="3362880" cy="3362880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21" y="4157203"/>
            <a:ext cx="3362880" cy="336288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4147" y="2833823"/>
            <a:ext cx="3004820" cy="30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4017 0.4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2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17646 -0.00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333 0.071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5" y="3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F31647-8614-4F81-A5DA-CA2E3CC52727}"/>
</file>

<file path=customXml/itemProps2.xml><?xml version="1.0" encoding="utf-8"?>
<ds:datastoreItem xmlns:ds="http://schemas.openxmlformats.org/officeDocument/2006/customXml" ds:itemID="{96BE60F8-B007-4EE1-BF70-D575570133C8}"/>
</file>

<file path=customXml/itemProps3.xml><?xml version="1.0" encoding="utf-8"?>
<ds:datastoreItem xmlns:ds="http://schemas.openxmlformats.org/officeDocument/2006/customXml" ds:itemID="{4BE1DE8C-C3C7-4164-8DB4-68A179D6965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2024-04-15T12:08:00Z</dcterms:created>
  <dcterms:modified xsi:type="dcterms:W3CDTF">2024-10-30T11:40:40Z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